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Lst>
  <p:notesMasterIdLst>
    <p:notesMasterId r:id="rId24"/>
  </p:notesMasterIdLst>
  <p:handoutMasterIdLst>
    <p:handoutMasterId r:id="rId25"/>
  </p:handoutMasterIdLst>
  <p:sldIdLst>
    <p:sldId id="256" r:id="rId5"/>
    <p:sldId id="271" r:id="rId6"/>
    <p:sldId id="257" r:id="rId7"/>
    <p:sldId id="258" r:id="rId8"/>
    <p:sldId id="264" r:id="rId9"/>
    <p:sldId id="259" r:id="rId10"/>
    <p:sldId id="265" r:id="rId11"/>
    <p:sldId id="266" r:id="rId12"/>
    <p:sldId id="267" r:id="rId13"/>
    <p:sldId id="268" r:id="rId14"/>
    <p:sldId id="260" r:id="rId15"/>
    <p:sldId id="262" r:id="rId16"/>
    <p:sldId id="261" r:id="rId17"/>
    <p:sldId id="269" r:id="rId18"/>
    <p:sldId id="270" r:id="rId19"/>
    <p:sldId id="272" r:id="rId20"/>
    <p:sldId id="273" r:id="rId21"/>
    <p:sldId id="274" r:id="rId22"/>
    <p:sldId id="275" r:id="rId23"/>
  </p:sldIdLst>
  <p:sldSz cx="9144000" cy="5143500" type="screen16x9"/>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9CC28-C87D-4661-8D61-3D040F322C19}" v="24" dt="2022-05-31T20:10:07.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Ruff (DCTE)" userId="71b336d5-e329-4f5f-94f8-a529f80edd4f" providerId="ADAL" clId="{C639CC28-C87D-4661-8D61-3D040F322C19}"/>
    <pc:docChg chg="undo custSel addSld modSld">
      <pc:chgData name="Morgan Ruff (DCTE)" userId="71b336d5-e329-4f5f-94f8-a529f80edd4f" providerId="ADAL" clId="{C639CC28-C87D-4661-8D61-3D040F322C19}" dt="2022-06-01T13:44:55.400" v="548" actId="1076"/>
      <pc:docMkLst>
        <pc:docMk/>
      </pc:docMkLst>
      <pc:sldChg chg="modSp mod">
        <pc:chgData name="Morgan Ruff (DCTE)" userId="71b336d5-e329-4f5f-94f8-a529f80edd4f" providerId="ADAL" clId="{C639CC28-C87D-4661-8D61-3D040F322C19}" dt="2022-06-01T13:44:55.400" v="548" actId="1076"/>
        <pc:sldMkLst>
          <pc:docMk/>
          <pc:sldMk cId="2288452762" sldId="265"/>
        </pc:sldMkLst>
        <pc:spChg chg="mod">
          <ac:chgData name="Morgan Ruff (DCTE)" userId="71b336d5-e329-4f5f-94f8-a529f80edd4f" providerId="ADAL" clId="{C639CC28-C87D-4661-8D61-3D040F322C19}" dt="2022-06-01T13:44:55.400" v="548" actId="1076"/>
          <ac:spMkLst>
            <pc:docMk/>
            <pc:sldMk cId="2288452762" sldId="265"/>
            <ac:spMk id="3" creationId="{EE3FCD53-CEC1-4AE8-4D98-44A9708E6FE8}"/>
          </ac:spMkLst>
        </pc:spChg>
      </pc:sldChg>
      <pc:sldChg chg="modSp mod">
        <pc:chgData name="Morgan Ruff (DCTE)" userId="71b336d5-e329-4f5f-94f8-a529f80edd4f" providerId="ADAL" clId="{C639CC28-C87D-4661-8D61-3D040F322C19}" dt="2022-05-31T18:58:54.866" v="201" actId="2711"/>
        <pc:sldMkLst>
          <pc:docMk/>
          <pc:sldMk cId="2267825418" sldId="266"/>
        </pc:sldMkLst>
        <pc:spChg chg="mod">
          <ac:chgData name="Morgan Ruff (DCTE)" userId="71b336d5-e329-4f5f-94f8-a529f80edd4f" providerId="ADAL" clId="{C639CC28-C87D-4661-8D61-3D040F322C19}" dt="2022-05-31T18:58:32.960" v="200" actId="1076"/>
          <ac:spMkLst>
            <pc:docMk/>
            <pc:sldMk cId="2267825418" sldId="266"/>
            <ac:spMk id="2" creationId="{11AF1937-056A-D661-FE4E-C55474722F53}"/>
          </ac:spMkLst>
        </pc:spChg>
        <pc:spChg chg="mod">
          <ac:chgData name="Morgan Ruff (DCTE)" userId="71b336d5-e329-4f5f-94f8-a529f80edd4f" providerId="ADAL" clId="{C639CC28-C87D-4661-8D61-3D040F322C19}" dt="2022-05-31T18:58:54.866" v="201" actId="2711"/>
          <ac:spMkLst>
            <pc:docMk/>
            <pc:sldMk cId="2267825418" sldId="266"/>
            <ac:spMk id="3" creationId="{6FBCD709-A81B-E4FE-29C2-1AF5CDCE1E38}"/>
          </ac:spMkLst>
        </pc:spChg>
      </pc:sldChg>
      <pc:sldChg chg="modSp mod">
        <pc:chgData name="Morgan Ruff (DCTE)" userId="71b336d5-e329-4f5f-94f8-a529f80edd4f" providerId="ADAL" clId="{C639CC28-C87D-4661-8D61-3D040F322C19}" dt="2022-05-31T18:59:29.611" v="204" actId="2711"/>
        <pc:sldMkLst>
          <pc:docMk/>
          <pc:sldMk cId="2224022884" sldId="267"/>
        </pc:sldMkLst>
        <pc:spChg chg="mod">
          <ac:chgData name="Morgan Ruff (DCTE)" userId="71b336d5-e329-4f5f-94f8-a529f80edd4f" providerId="ADAL" clId="{C639CC28-C87D-4661-8D61-3D040F322C19}" dt="2022-05-31T18:59:29.611" v="204" actId="2711"/>
          <ac:spMkLst>
            <pc:docMk/>
            <pc:sldMk cId="2224022884" sldId="267"/>
            <ac:spMk id="2" creationId="{FC80BE5E-734B-2F99-7AB4-64289070CD95}"/>
          </ac:spMkLst>
        </pc:spChg>
        <pc:spChg chg="mod">
          <ac:chgData name="Morgan Ruff (DCTE)" userId="71b336d5-e329-4f5f-94f8-a529f80edd4f" providerId="ADAL" clId="{C639CC28-C87D-4661-8D61-3D040F322C19}" dt="2022-05-31T18:59:24.868" v="203" actId="2711"/>
          <ac:spMkLst>
            <pc:docMk/>
            <pc:sldMk cId="2224022884" sldId="267"/>
            <ac:spMk id="3" creationId="{FB7980E9-F2B7-5E1B-348D-B6E61B8DA596}"/>
          </ac:spMkLst>
        </pc:spChg>
      </pc:sldChg>
      <pc:sldChg chg="modSp mod">
        <pc:chgData name="Morgan Ruff (DCTE)" userId="71b336d5-e329-4f5f-94f8-a529f80edd4f" providerId="ADAL" clId="{C639CC28-C87D-4661-8D61-3D040F322C19}" dt="2022-05-31T18:59:46.519" v="206" actId="2711"/>
        <pc:sldMkLst>
          <pc:docMk/>
          <pc:sldMk cId="1483818918" sldId="268"/>
        </pc:sldMkLst>
        <pc:spChg chg="mod">
          <ac:chgData name="Morgan Ruff (DCTE)" userId="71b336d5-e329-4f5f-94f8-a529f80edd4f" providerId="ADAL" clId="{C639CC28-C87D-4661-8D61-3D040F322C19}" dt="2022-05-31T18:59:46.519" v="206" actId="2711"/>
          <ac:spMkLst>
            <pc:docMk/>
            <pc:sldMk cId="1483818918" sldId="268"/>
            <ac:spMk id="2" creationId="{72D55456-8708-9ECD-72FA-478D1889463F}"/>
          </ac:spMkLst>
        </pc:spChg>
        <pc:spChg chg="mod">
          <ac:chgData name="Morgan Ruff (DCTE)" userId="71b336d5-e329-4f5f-94f8-a529f80edd4f" providerId="ADAL" clId="{C639CC28-C87D-4661-8D61-3D040F322C19}" dt="2022-05-31T18:59:41.006" v="205" actId="2711"/>
          <ac:spMkLst>
            <pc:docMk/>
            <pc:sldMk cId="1483818918" sldId="268"/>
            <ac:spMk id="3" creationId="{196458DC-14D4-8DAE-31E8-9BC2152D18FD}"/>
          </ac:spMkLst>
        </pc:spChg>
      </pc:sldChg>
      <pc:sldChg chg="modSp mod">
        <pc:chgData name="Morgan Ruff (DCTE)" userId="71b336d5-e329-4f5f-94f8-a529f80edd4f" providerId="ADAL" clId="{C639CC28-C87D-4661-8D61-3D040F322C19}" dt="2022-05-31T19:00:08.725" v="209" actId="1076"/>
        <pc:sldMkLst>
          <pc:docMk/>
          <pc:sldMk cId="609951125" sldId="269"/>
        </pc:sldMkLst>
        <pc:spChg chg="mod">
          <ac:chgData name="Morgan Ruff (DCTE)" userId="71b336d5-e329-4f5f-94f8-a529f80edd4f" providerId="ADAL" clId="{C639CC28-C87D-4661-8D61-3D040F322C19}" dt="2022-05-31T19:00:03.127" v="208" actId="2711"/>
          <ac:spMkLst>
            <pc:docMk/>
            <pc:sldMk cId="609951125" sldId="269"/>
            <ac:spMk id="2" creationId="{1B1F34F1-9967-0532-0C37-D59F9F5B1535}"/>
          </ac:spMkLst>
        </pc:spChg>
        <pc:spChg chg="mod">
          <ac:chgData name="Morgan Ruff (DCTE)" userId="71b336d5-e329-4f5f-94f8-a529f80edd4f" providerId="ADAL" clId="{C639CC28-C87D-4661-8D61-3D040F322C19}" dt="2022-05-31T19:00:08.725" v="209" actId="1076"/>
          <ac:spMkLst>
            <pc:docMk/>
            <pc:sldMk cId="609951125" sldId="269"/>
            <ac:spMk id="3" creationId="{2F4322D7-20FC-3BFC-2921-87E696AB1D21}"/>
          </ac:spMkLst>
        </pc:spChg>
      </pc:sldChg>
      <pc:sldChg chg="modSp mod">
        <pc:chgData name="Morgan Ruff (DCTE)" userId="71b336d5-e329-4f5f-94f8-a529f80edd4f" providerId="ADAL" clId="{C639CC28-C87D-4661-8D61-3D040F322C19}" dt="2022-05-31T19:00:20.800" v="211" actId="2711"/>
        <pc:sldMkLst>
          <pc:docMk/>
          <pc:sldMk cId="600316446" sldId="270"/>
        </pc:sldMkLst>
        <pc:spChg chg="mod">
          <ac:chgData name="Morgan Ruff (DCTE)" userId="71b336d5-e329-4f5f-94f8-a529f80edd4f" providerId="ADAL" clId="{C639CC28-C87D-4661-8D61-3D040F322C19}" dt="2022-05-31T19:00:20.800" v="211" actId="2711"/>
          <ac:spMkLst>
            <pc:docMk/>
            <pc:sldMk cId="600316446" sldId="270"/>
            <ac:spMk id="2" creationId="{9E9729D6-F5B6-4337-CEE4-F16D066CB55F}"/>
          </ac:spMkLst>
        </pc:spChg>
        <pc:spChg chg="mod">
          <ac:chgData name="Morgan Ruff (DCTE)" userId="71b336d5-e329-4f5f-94f8-a529f80edd4f" providerId="ADAL" clId="{C639CC28-C87D-4661-8D61-3D040F322C19}" dt="2022-05-31T19:00:16.158" v="210" actId="2711"/>
          <ac:spMkLst>
            <pc:docMk/>
            <pc:sldMk cId="600316446" sldId="270"/>
            <ac:spMk id="3" creationId="{9993BFE2-5900-1025-9D91-A6EF6837C988}"/>
          </ac:spMkLst>
        </pc:spChg>
      </pc:sldChg>
      <pc:sldChg chg="modSp new mod">
        <pc:chgData name="Morgan Ruff (DCTE)" userId="71b336d5-e329-4f5f-94f8-a529f80edd4f" providerId="ADAL" clId="{C639CC28-C87D-4661-8D61-3D040F322C19}" dt="2022-05-27T18:09:56.168" v="199" actId="20577"/>
        <pc:sldMkLst>
          <pc:docMk/>
          <pc:sldMk cId="3591043289" sldId="271"/>
        </pc:sldMkLst>
        <pc:spChg chg="mod">
          <ac:chgData name="Morgan Ruff (DCTE)" userId="71b336d5-e329-4f5f-94f8-a529f80edd4f" providerId="ADAL" clId="{C639CC28-C87D-4661-8D61-3D040F322C19}" dt="2022-05-27T18:07:07.370" v="30" actId="122"/>
          <ac:spMkLst>
            <pc:docMk/>
            <pc:sldMk cId="3591043289" sldId="271"/>
            <ac:spMk id="2" creationId="{70220E15-9E29-7AA7-FDD1-3E375452B9A6}"/>
          </ac:spMkLst>
        </pc:spChg>
        <pc:spChg chg="mod">
          <ac:chgData name="Morgan Ruff (DCTE)" userId="71b336d5-e329-4f5f-94f8-a529f80edd4f" providerId="ADAL" clId="{C639CC28-C87D-4661-8D61-3D040F322C19}" dt="2022-05-27T18:09:56.168" v="199" actId="20577"/>
          <ac:spMkLst>
            <pc:docMk/>
            <pc:sldMk cId="3591043289" sldId="271"/>
            <ac:spMk id="3" creationId="{FB76F81D-692F-14C2-72E7-FB5FC29B04DD}"/>
          </ac:spMkLst>
        </pc:spChg>
      </pc:sldChg>
      <pc:sldChg chg="addSp delSp modSp new mod modClrScheme chgLayout">
        <pc:chgData name="Morgan Ruff (DCTE)" userId="71b336d5-e329-4f5f-94f8-a529f80edd4f" providerId="ADAL" clId="{C639CC28-C87D-4661-8D61-3D040F322C19}" dt="2022-05-31T19:10:42.871" v="240" actId="255"/>
        <pc:sldMkLst>
          <pc:docMk/>
          <pc:sldMk cId="4252004870" sldId="272"/>
        </pc:sldMkLst>
        <pc:spChg chg="mod ord">
          <ac:chgData name="Morgan Ruff (DCTE)" userId="71b336d5-e329-4f5f-94f8-a529f80edd4f" providerId="ADAL" clId="{C639CC28-C87D-4661-8D61-3D040F322C19}" dt="2022-05-31T19:09:18.937" v="230" actId="700"/>
          <ac:spMkLst>
            <pc:docMk/>
            <pc:sldMk cId="4252004870" sldId="272"/>
            <ac:spMk id="2" creationId="{31849808-C4DC-A70E-DB68-47F838B9C7D7}"/>
          </ac:spMkLst>
        </pc:spChg>
        <pc:spChg chg="del mod ord">
          <ac:chgData name="Morgan Ruff (DCTE)" userId="71b336d5-e329-4f5f-94f8-a529f80edd4f" providerId="ADAL" clId="{C639CC28-C87D-4661-8D61-3D040F322C19}" dt="2022-05-31T19:09:18.937" v="230" actId="700"/>
          <ac:spMkLst>
            <pc:docMk/>
            <pc:sldMk cId="4252004870" sldId="272"/>
            <ac:spMk id="3" creationId="{BADDC156-BAC9-E85A-3D3F-908A82638C7A}"/>
          </ac:spMkLst>
        </pc:spChg>
        <pc:spChg chg="add mod ord">
          <ac:chgData name="Morgan Ruff (DCTE)" userId="71b336d5-e329-4f5f-94f8-a529f80edd4f" providerId="ADAL" clId="{C639CC28-C87D-4661-8D61-3D040F322C19}" dt="2022-05-31T19:09:18.937" v="230" actId="700"/>
          <ac:spMkLst>
            <pc:docMk/>
            <pc:sldMk cId="4252004870" sldId="272"/>
            <ac:spMk id="4" creationId="{212986C5-0283-033C-852D-DF3106892CA7}"/>
          </ac:spMkLst>
        </pc:spChg>
        <pc:spChg chg="add mod ord">
          <ac:chgData name="Morgan Ruff (DCTE)" userId="71b336d5-e329-4f5f-94f8-a529f80edd4f" providerId="ADAL" clId="{C639CC28-C87D-4661-8D61-3D040F322C19}" dt="2022-05-31T19:10:42.871" v="240" actId="255"/>
          <ac:spMkLst>
            <pc:docMk/>
            <pc:sldMk cId="4252004870" sldId="272"/>
            <ac:spMk id="5" creationId="{17DDDC9C-02AE-EE23-1FA8-BDFF9BC50869}"/>
          </ac:spMkLst>
        </pc:spChg>
        <pc:picChg chg="add mod">
          <ac:chgData name="Morgan Ruff (DCTE)" userId="71b336d5-e329-4f5f-94f8-a529f80edd4f" providerId="ADAL" clId="{C639CC28-C87D-4661-8D61-3D040F322C19}" dt="2022-05-31T19:09:29.232" v="234" actId="1076"/>
          <ac:picMkLst>
            <pc:docMk/>
            <pc:sldMk cId="4252004870" sldId="272"/>
            <ac:picMk id="1026" creationId="{F2A0B73C-25D0-A41F-DF11-DC541C439848}"/>
          </ac:picMkLst>
        </pc:picChg>
      </pc:sldChg>
      <pc:sldChg chg="addSp modSp new mod">
        <pc:chgData name="Morgan Ruff (DCTE)" userId="71b336d5-e329-4f5f-94f8-a529f80edd4f" providerId="ADAL" clId="{C639CC28-C87D-4661-8D61-3D040F322C19}" dt="2022-05-31T19:36:55.735" v="286" actId="12"/>
        <pc:sldMkLst>
          <pc:docMk/>
          <pc:sldMk cId="736846864" sldId="273"/>
        </pc:sldMkLst>
        <pc:spChg chg="mod">
          <ac:chgData name="Morgan Ruff (DCTE)" userId="71b336d5-e329-4f5f-94f8-a529f80edd4f" providerId="ADAL" clId="{C639CC28-C87D-4661-8D61-3D040F322C19}" dt="2022-05-31T19:28:58.265" v="254" actId="20577"/>
          <ac:spMkLst>
            <pc:docMk/>
            <pc:sldMk cId="736846864" sldId="273"/>
            <ac:spMk id="2" creationId="{AAC595E9-DBB9-12EE-7A3A-B88B80E977C9}"/>
          </ac:spMkLst>
        </pc:spChg>
        <pc:spChg chg="mod">
          <ac:chgData name="Morgan Ruff (DCTE)" userId="71b336d5-e329-4f5f-94f8-a529f80edd4f" providerId="ADAL" clId="{C639CC28-C87D-4661-8D61-3D040F322C19}" dt="2022-05-31T19:33:52.031" v="269" actId="1076"/>
          <ac:spMkLst>
            <pc:docMk/>
            <pc:sldMk cId="736846864" sldId="273"/>
            <ac:spMk id="3" creationId="{E8664417-746B-FE1B-F25A-D90A263D27E6}"/>
          </ac:spMkLst>
        </pc:spChg>
        <pc:spChg chg="mod">
          <ac:chgData name="Morgan Ruff (DCTE)" userId="71b336d5-e329-4f5f-94f8-a529f80edd4f" providerId="ADAL" clId="{C639CC28-C87D-4661-8D61-3D040F322C19}" dt="2022-05-31T19:36:55.735" v="286" actId="12"/>
          <ac:spMkLst>
            <pc:docMk/>
            <pc:sldMk cId="736846864" sldId="273"/>
            <ac:spMk id="4" creationId="{3AEDEF73-F5E1-9455-7426-DE6453C4BBF7}"/>
          </ac:spMkLst>
        </pc:spChg>
        <pc:picChg chg="add mod">
          <ac:chgData name="Morgan Ruff (DCTE)" userId="71b336d5-e329-4f5f-94f8-a529f80edd4f" providerId="ADAL" clId="{C639CC28-C87D-4661-8D61-3D040F322C19}" dt="2022-05-31T19:33:52.031" v="269" actId="1076"/>
          <ac:picMkLst>
            <pc:docMk/>
            <pc:sldMk cId="736846864" sldId="273"/>
            <ac:picMk id="2050" creationId="{2B24F15A-7D1E-5097-93A3-4710F29C7EBA}"/>
          </ac:picMkLst>
        </pc:picChg>
      </pc:sldChg>
      <pc:sldChg chg="addSp delSp modSp new mod">
        <pc:chgData name="Morgan Ruff (DCTE)" userId="71b336d5-e329-4f5f-94f8-a529f80edd4f" providerId="ADAL" clId="{C639CC28-C87D-4661-8D61-3D040F322C19}" dt="2022-05-31T19:44:07.088" v="478" actId="20577"/>
        <pc:sldMkLst>
          <pc:docMk/>
          <pc:sldMk cId="402518006" sldId="274"/>
        </pc:sldMkLst>
        <pc:spChg chg="mod">
          <ac:chgData name="Morgan Ruff (DCTE)" userId="71b336d5-e329-4f5f-94f8-a529f80edd4f" providerId="ADAL" clId="{C639CC28-C87D-4661-8D61-3D040F322C19}" dt="2022-05-31T19:38:58.308" v="302" actId="20577"/>
          <ac:spMkLst>
            <pc:docMk/>
            <pc:sldMk cId="402518006" sldId="274"/>
            <ac:spMk id="2" creationId="{15CCB368-BCDE-E2D8-FEAC-DA621F62BF74}"/>
          </ac:spMkLst>
        </pc:spChg>
        <pc:spChg chg="del">
          <ac:chgData name="Morgan Ruff (DCTE)" userId="71b336d5-e329-4f5f-94f8-a529f80edd4f" providerId="ADAL" clId="{C639CC28-C87D-4661-8D61-3D040F322C19}" dt="2022-05-31T19:39:22.940" v="303"/>
          <ac:spMkLst>
            <pc:docMk/>
            <pc:sldMk cId="402518006" sldId="274"/>
            <ac:spMk id="3" creationId="{A2B5FE82-AF84-E436-32EC-E1F16972F56F}"/>
          </ac:spMkLst>
        </pc:spChg>
        <pc:spChg chg="mod">
          <ac:chgData name="Morgan Ruff (DCTE)" userId="71b336d5-e329-4f5f-94f8-a529f80edd4f" providerId="ADAL" clId="{C639CC28-C87D-4661-8D61-3D040F322C19}" dt="2022-05-31T19:44:07.088" v="478" actId="20577"/>
          <ac:spMkLst>
            <pc:docMk/>
            <pc:sldMk cId="402518006" sldId="274"/>
            <ac:spMk id="4" creationId="{CF58801B-6DD2-1FAF-5AE6-5E46EC7C7D68}"/>
          </ac:spMkLst>
        </pc:spChg>
        <pc:spChg chg="add del mod">
          <ac:chgData name="Morgan Ruff (DCTE)" userId="71b336d5-e329-4f5f-94f8-a529f80edd4f" providerId="ADAL" clId="{C639CC28-C87D-4661-8D61-3D040F322C19}" dt="2022-05-31T19:39:40.139" v="304"/>
          <ac:spMkLst>
            <pc:docMk/>
            <pc:sldMk cId="402518006" sldId="274"/>
            <ac:spMk id="5" creationId="{95D44761-7359-EAAA-D4EB-0E48256EB230}"/>
          </ac:spMkLst>
        </pc:spChg>
        <pc:spChg chg="add mod">
          <ac:chgData name="Morgan Ruff (DCTE)" userId="71b336d5-e329-4f5f-94f8-a529f80edd4f" providerId="ADAL" clId="{C639CC28-C87D-4661-8D61-3D040F322C19}" dt="2022-05-31T19:39:40.139" v="304"/>
          <ac:spMkLst>
            <pc:docMk/>
            <pc:sldMk cId="402518006" sldId="274"/>
            <ac:spMk id="6" creationId="{1136B196-BAB3-5C32-ADDC-83756536D62D}"/>
          </ac:spMkLst>
        </pc:spChg>
        <pc:picChg chg="add del mod">
          <ac:chgData name="Morgan Ruff (DCTE)" userId="71b336d5-e329-4f5f-94f8-a529f80edd4f" providerId="ADAL" clId="{C639CC28-C87D-4661-8D61-3D040F322C19}" dt="2022-05-31T19:41:31.301" v="314"/>
          <ac:picMkLst>
            <pc:docMk/>
            <pc:sldMk cId="402518006" sldId="274"/>
            <ac:picMk id="7" creationId="{D6153E89-5D8D-0C07-3C24-94D4EEA1494A}"/>
          </ac:picMkLst>
        </pc:picChg>
        <pc:picChg chg="add mod">
          <ac:chgData name="Morgan Ruff (DCTE)" userId="71b336d5-e329-4f5f-94f8-a529f80edd4f" providerId="ADAL" clId="{C639CC28-C87D-4661-8D61-3D040F322C19}" dt="2022-05-31T19:41:43.346" v="316" actId="1076"/>
          <ac:picMkLst>
            <pc:docMk/>
            <pc:sldMk cId="402518006" sldId="274"/>
            <ac:picMk id="8" creationId="{2533C1FC-19A1-4EC5-BFCB-6D81644A5013}"/>
          </ac:picMkLst>
        </pc:picChg>
      </pc:sldChg>
      <pc:sldChg chg="addSp modSp new mod">
        <pc:chgData name="Morgan Ruff (DCTE)" userId="71b336d5-e329-4f5f-94f8-a529f80edd4f" providerId="ADAL" clId="{C639CC28-C87D-4661-8D61-3D040F322C19}" dt="2022-05-31T20:11:05.704" v="547" actId="14100"/>
        <pc:sldMkLst>
          <pc:docMk/>
          <pc:sldMk cId="729232835" sldId="275"/>
        </pc:sldMkLst>
        <pc:spChg chg="mod">
          <ac:chgData name="Morgan Ruff (DCTE)" userId="71b336d5-e329-4f5f-94f8-a529f80edd4f" providerId="ADAL" clId="{C639CC28-C87D-4661-8D61-3D040F322C19}" dt="2022-05-31T19:46:15.175" v="491" actId="207"/>
          <ac:spMkLst>
            <pc:docMk/>
            <pc:sldMk cId="729232835" sldId="275"/>
            <ac:spMk id="2" creationId="{B04C967C-87A0-A799-4581-F84E5F16B42C}"/>
          </ac:spMkLst>
        </pc:spChg>
        <pc:spChg chg="mod">
          <ac:chgData name="Morgan Ruff (DCTE)" userId="71b336d5-e329-4f5f-94f8-a529f80edd4f" providerId="ADAL" clId="{C639CC28-C87D-4661-8D61-3D040F322C19}" dt="2022-05-31T19:46:36.975" v="496" actId="113"/>
          <ac:spMkLst>
            <pc:docMk/>
            <pc:sldMk cId="729232835" sldId="275"/>
            <ac:spMk id="3" creationId="{65248850-AEF0-2411-E4B5-561702F264D6}"/>
          </ac:spMkLst>
        </pc:spChg>
        <pc:spChg chg="mod">
          <ac:chgData name="Morgan Ruff (DCTE)" userId="71b336d5-e329-4f5f-94f8-a529f80edd4f" providerId="ADAL" clId="{C639CC28-C87D-4661-8D61-3D040F322C19}" dt="2022-05-31T20:03:25.446" v="530" actId="20577"/>
          <ac:spMkLst>
            <pc:docMk/>
            <pc:sldMk cId="729232835" sldId="275"/>
            <ac:spMk id="4" creationId="{BF86B814-BF40-78A3-04FE-72EAC9CBD108}"/>
          </ac:spMkLst>
        </pc:spChg>
        <pc:picChg chg="add mod">
          <ac:chgData name="Morgan Ruff (DCTE)" userId="71b336d5-e329-4f5f-94f8-a529f80edd4f" providerId="ADAL" clId="{C639CC28-C87D-4661-8D61-3D040F322C19}" dt="2022-05-31T20:06:47.411" v="534" actId="1076"/>
          <ac:picMkLst>
            <pc:docMk/>
            <pc:sldMk cId="729232835" sldId="275"/>
            <ac:picMk id="5" creationId="{7609DE56-496F-565C-97B5-DCE0165F314E}"/>
          </ac:picMkLst>
        </pc:picChg>
        <pc:picChg chg="add mod">
          <ac:chgData name="Morgan Ruff (DCTE)" userId="71b336d5-e329-4f5f-94f8-a529f80edd4f" providerId="ADAL" clId="{C639CC28-C87D-4661-8D61-3D040F322C19}" dt="2022-05-31T20:08:38.488" v="536" actId="1076"/>
          <ac:picMkLst>
            <pc:docMk/>
            <pc:sldMk cId="729232835" sldId="275"/>
            <ac:picMk id="6" creationId="{B4A5D18E-64FB-A157-5699-2E3C544BB85F}"/>
          </ac:picMkLst>
        </pc:picChg>
        <pc:picChg chg="add mod">
          <ac:chgData name="Morgan Ruff (DCTE)" userId="71b336d5-e329-4f5f-94f8-a529f80edd4f" providerId="ADAL" clId="{C639CC28-C87D-4661-8D61-3D040F322C19}" dt="2022-05-31T20:11:05.704" v="547" actId="14100"/>
          <ac:picMkLst>
            <pc:docMk/>
            <pc:sldMk cId="729232835" sldId="275"/>
            <ac:picMk id="7" creationId="{E8457BF6-16B4-438B-44E9-DBE1B309B3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B74E30E4-A4CA-4BD8-805D-7EA6084D37B9}" type="datetimeFigureOut">
              <a:rPr lang="en-US" smtClean="0"/>
              <a:t>7/19/2022</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5DD701A0-0FC9-4D14-BCD2-11CD55210CC3}" type="slidenum">
              <a:rPr lang="en-US" smtClean="0"/>
              <a:t>‹#›</a:t>
            </a:fld>
            <a:endParaRPr lang="en-US"/>
          </a:p>
        </p:txBody>
      </p:sp>
    </p:spTree>
    <p:extLst>
      <p:ext uri="{BB962C8B-B14F-4D97-AF65-F5344CB8AC3E}">
        <p14:creationId xmlns:p14="http://schemas.microsoft.com/office/powerpoint/2010/main" val="3401689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8182" y="4415790"/>
            <a:ext cx="5505449" cy="4183380"/>
          </a:xfrm>
          <a:prstGeom prst="rect">
            <a:avLst/>
          </a:prstGeom>
          <a:noFill/>
          <a:ln>
            <a:noFill/>
          </a:ln>
        </p:spPr>
        <p:txBody>
          <a:bodyPr lIns="92431" tIns="92431" rIns="92431" bIns="924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583642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US" dirty="0"/>
              <a:t>Begin with </a:t>
            </a:r>
            <a:r>
              <a:rPr lang="en-US" dirty="0" err="1"/>
              <a:t>Parli</a:t>
            </a:r>
            <a:r>
              <a:rPr lang="en-US" dirty="0"/>
              <a:t> Pro Word find.  Prize to the two people who find the most words or are the first</a:t>
            </a:r>
            <a:r>
              <a:rPr lang="en-US" baseline="0" dirty="0"/>
              <a:t> 10.  I would do this no more than 5 minutes.  I would end with </a:t>
            </a:r>
            <a:r>
              <a:rPr lang="en-US" baseline="0" dirty="0" err="1"/>
              <a:t>voluteers</a:t>
            </a:r>
            <a:r>
              <a:rPr lang="en-US" baseline="0" dirty="0"/>
              <a:t> and role playing .</a:t>
            </a:r>
            <a:endParaRPr dirty="0"/>
          </a:p>
        </p:txBody>
      </p:sp>
    </p:spTree>
    <p:extLst>
      <p:ext uri="{BB962C8B-B14F-4D97-AF65-F5344CB8AC3E}">
        <p14:creationId xmlns:p14="http://schemas.microsoft.com/office/powerpoint/2010/main" val="171152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a:t>A deliberative assembly is one in where parliamentary law is used </a:t>
            </a:r>
          </a:p>
          <a:p>
            <a:r>
              <a:rPr lang="en"/>
              <a:t>Quorum is the smallest number of people you can expect to come to efficiently conduct business, but you don’t want too small of a number so that a minority is able to overtake the ideas/plans of the majority. </a:t>
            </a:r>
          </a:p>
          <a:p>
            <a:r>
              <a:rPr lang="en"/>
              <a:t>Some specific motions that can be made even when no quorum is present include a motion to recess, fix the time to which to adjourn, adjourn, and other privileged/incidental motions that don’t relate to business. </a:t>
            </a:r>
          </a:p>
          <a:p>
            <a:r>
              <a:rPr lang="en"/>
              <a:t>The rights of the minority are protected, and it requires a ⅔ vote to pass a motion that takes away the rights of members (limit the time for debate) </a:t>
            </a:r>
          </a:p>
        </p:txBody>
      </p:sp>
    </p:spTree>
    <p:extLst>
      <p:ext uri="{BB962C8B-B14F-4D97-AF65-F5344CB8AC3E}">
        <p14:creationId xmlns:p14="http://schemas.microsoft.com/office/powerpoint/2010/main" val="390407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a:t>Agenda is usually synonymous with an order of business/program, but an order of business usually refers to the order that an organization with regularly scheduled meetings uses. Agendas and programs are usually used in conventions, because in conventions it is helpful to provide place and time of events and agendas include place and time. </a:t>
            </a:r>
          </a:p>
          <a:p>
            <a:r>
              <a:rPr lang="en"/>
              <a:t>Special orders are different in that they assign a time, which is helpful for members (for example) if you’re conducting an important vote so members know what time they might want to arrive for a meeting. It can also be used if you’re having a guest speaker, so the guest speaker is ensured that they’ll have adequate time to speak.</a:t>
            </a:r>
          </a:p>
          <a:p>
            <a:r>
              <a:rPr lang="en"/>
              <a:t>Other things that minutes should include are new motions that are introduced, people who introduce new motions, old business, announcements, etc.</a:t>
            </a:r>
          </a:p>
        </p:txBody>
      </p:sp>
    </p:spTree>
    <p:extLst>
      <p:ext uri="{BB962C8B-B14F-4D97-AF65-F5344CB8AC3E}">
        <p14:creationId xmlns:p14="http://schemas.microsoft.com/office/powerpoint/2010/main" val="416293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a:t>When the chair opens the floor to discussion, s/he usually looks to the person who made the motion because they have the right to speak first. So even if someone else stands up or raises their hand before the person who made the motion does, the floor is still given to the person who made the motion. </a:t>
            </a:r>
          </a:p>
        </p:txBody>
      </p:sp>
    </p:spTree>
    <p:extLst>
      <p:ext uri="{BB962C8B-B14F-4D97-AF65-F5344CB8AC3E}">
        <p14:creationId xmlns:p14="http://schemas.microsoft.com/office/powerpoint/2010/main" val="37195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a:t>In the order in which they can be made: no main motion can be made if a subsidiary or privileged motion is pending. </a:t>
            </a:r>
          </a:p>
        </p:txBody>
      </p:sp>
    </p:spTree>
    <p:extLst>
      <p:ext uri="{BB962C8B-B14F-4D97-AF65-F5344CB8AC3E}">
        <p14:creationId xmlns:p14="http://schemas.microsoft.com/office/powerpoint/2010/main" val="60813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a:t>In general in terms of voting, a ⅔ vote is required for any motion that takes away the rights of members (Previous Question, Limit or Extend Limits of Debate), or for any motion that changes something that has already been done (to amend something already adopted, rescind)</a:t>
            </a:r>
          </a:p>
          <a:p>
            <a:r>
              <a:rPr lang="en"/>
              <a:t>A ⅔ vote can be substituted for a majority vote with previous note or a majority vote of the entire membership. </a:t>
            </a:r>
          </a:p>
        </p:txBody>
      </p:sp>
    </p:spTree>
    <p:extLst>
      <p:ext uri="{BB962C8B-B14F-4D97-AF65-F5344CB8AC3E}">
        <p14:creationId xmlns:p14="http://schemas.microsoft.com/office/powerpoint/2010/main" val="1528745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42900" y="696913"/>
            <a:ext cx="61960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r>
              <a:rPr lang="en"/>
              <a:t>Because Adjourn is ranked higher than Recess, the motion to recess can not be made if the motion to adjourn is pending. </a:t>
            </a:r>
          </a:p>
          <a:p>
            <a:r>
              <a:rPr lang="en"/>
              <a:t>Fix the Time to Which to Adjourn does not influence the time when the current meeting will adjourn. </a:t>
            </a:r>
          </a:p>
        </p:txBody>
      </p:sp>
    </p:spTree>
    <p:extLst>
      <p:ext uri="{BB962C8B-B14F-4D97-AF65-F5344CB8AC3E}">
        <p14:creationId xmlns:p14="http://schemas.microsoft.com/office/powerpoint/2010/main" val="224037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1" name="Shape 11"/>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
        <p:nvSpPr>
          <p:cNvPr id="12" name="Shape 12"/>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27" name="Shape 27"/>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
        <p:nvSpPr>
          <p:cNvPr id="8" name="Shape 8"/>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Shape 34"/>
          <p:cNvPicPr preferRelativeResize="0"/>
          <p:nvPr/>
        </p:nvPicPr>
        <p:blipFill>
          <a:blip r:embed="rId3">
            <a:alphaModFix/>
          </a:blip>
          <a:stretch>
            <a:fillRect/>
          </a:stretch>
        </p:blipFill>
        <p:spPr>
          <a:xfrm>
            <a:off x="-2" y="0"/>
            <a:ext cx="9143999" cy="5143499"/>
          </a:xfrm>
          <a:prstGeom prst="rect">
            <a:avLst/>
          </a:prstGeom>
          <a:noFill/>
          <a:ln>
            <a:noFill/>
          </a:ln>
        </p:spPr>
      </p:pic>
      <p:sp>
        <p:nvSpPr>
          <p:cNvPr id="35" name="Shape 35"/>
          <p:cNvSpPr txBox="1">
            <a:spLocks noGrp="1"/>
          </p:cNvSpPr>
          <p:nvPr>
            <p:ph type="ctrTitle"/>
          </p:nvPr>
        </p:nvSpPr>
        <p:spPr>
          <a:xfrm>
            <a:off x="1354047" y="2056659"/>
            <a:ext cx="6435899" cy="1635299"/>
          </a:xfrm>
          <a:prstGeom prst="rect">
            <a:avLst/>
          </a:prstGeom>
        </p:spPr>
        <p:txBody>
          <a:bodyPr lIns="91425" tIns="91425" rIns="91425" bIns="91425" anchor="b" anchorCtr="0">
            <a:noAutofit/>
          </a:bodyPr>
          <a:lstStyle/>
          <a:p>
            <a:pPr lvl="0">
              <a:spcBef>
                <a:spcPts val="0"/>
              </a:spcBef>
              <a:buNone/>
            </a:pPr>
            <a:r>
              <a:rPr lang="en" sz="6700" dirty="0">
                <a:solidFill>
                  <a:schemeClr val="bg1"/>
                </a:solidFill>
                <a:effectLst>
                  <a:outerShdw blurRad="38100" dist="38100" dir="2700000" algn="tl">
                    <a:srgbClr val="000000">
                      <a:alpha val="43137"/>
                    </a:srgbClr>
                  </a:outerShdw>
                </a:effectLst>
                <a:latin typeface="Amasis MT Pro Black" panose="020B0604020202020204" pitchFamily="18" charset="0"/>
                <a:ea typeface="Amatic SC"/>
                <a:cs typeface="Amatic SC"/>
                <a:sym typeface="Amatic SC"/>
              </a:rPr>
              <a:t>Parliamentary Procedure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5456-8708-9ECD-72FA-478D1889463F}"/>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Announcing The Vote</a:t>
            </a:r>
          </a:p>
        </p:txBody>
      </p:sp>
      <p:sp>
        <p:nvSpPr>
          <p:cNvPr id="3" name="Text Placeholder 2">
            <a:extLst>
              <a:ext uri="{FF2B5EF4-FFF2-40B4-BE49-F238E27FC236}">
                <a16:creationId xmlns:a16="http://schemas.microsoft.com/office/drawing/2014/main" id="{196458DC-14D4-8DAE-31E8-9BC2152D18FD}"/>
              </a:ext>
            </a:extLst>
          </p:cNvPr>
          <p:cNvSpPr>
            <a:spLocks noGrp="1"/>
          </p:cNvSpPr>
          <p:nvPr>
            <p:ph type="body" idx="1"/>
          </p:nvPr>
        </p:nvSpPr>
        <p:spPr/>
        <p:txBody>
          <a:bodyPr/>
          <a:lstStyle/>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The chair should state first if the motion passed or failed.</a:t>
            </a:r>
          </a:p>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State the effect or results of the vote.</a:t>
            </a:r>
          </a:p>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If no pending business is on the agenda, the chair should ask, “is there any further business?”</a:t>
            </a:r>
          </a:p>
        </p:txBody>
      </p:sp>
    </p:spTree>
    <p:extLst>
      <p:ext uri="{BB962C8B-B14F-4D97-AF65-F5344CB8AC3E}">
        <p14:creationId xmlns:p14="http://schemas.microsoft.com/office/powerpoint/2010/main" val="148381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dirty="0">
                <a:solidFill>
                  <a:srgbClr val="FFFFFF"/>
                </a:solidFill>
                <a:latin typeface="Amasis MT Pro Black" panose="02040A04050005020304" pitchFamily="18" charset="0"/>
                <a:ea typeface="Amatic SC"/>
                <a:cs typeface="Amatic SC"/>
                <a:sym typeface="Amatic SC"/>
              </a:rPr>
              <a:t>Main Motions </a:t>
            </a:r>
          </a:p>
        </p:txBody>
      </p:sp>
      <p:sp>
        <p:nvSpPr>
          <p:cNvPr id="61" name="Shape 61"/>
          <p:cNvSpPr txBox="1">
            <a:spLocks noGrp="1"/>
          </p:cNvSpPr>
          <p:nvPr>
            <p:ph type="body" idx="1"/>
          </p:nvPr>
        </p:nvSpPr>
        <p:spPr>
          <a:xfrm>
            <a:off x="457200" y="1063375"/>
            <a:ext cx="8033399" cy="3725699"/>
          </a:xfrm>
          <a:prstGeom prst="rect">
            <a:avLst/>
          </a:prstGeom>
        </p:spPr>
        <p:txBody>
          <a:bodyPr lIns="91425" tIns="91425" rIns="91425" bIns="91425" anchor="t" anchorCtr="0">
            <a:noAutofit/>
          </a:bodyPr>
          <a:lstStyle/>
          <a:p>
            <a:pPr marL="685800" lvl="0" indent="-457200" rtl="0">
              <a:spcBef>
                <a:spcPts val="0"/>
              </a:spcBef>
              <a:buClr>
                <a:schemeClr val="bg1"/>
              </a:buClr>
              <a:buFont typeface="Arial" panose="020B0604020202020204" pitchFamily="34" charset="0"/>
              <a:buChar char="•"/>
            </a:pPr>
            <a:r>
              <a:rPr lang="en" dirty="0">
                <a:solidFill>
                  <a:srgbClr val="FFFFFF"/>
                </a:solidFill>
                <a:latin typeface="Amasis MT Pro Black" panose="02040A04050005020304" pitchFamily="18" charset="0"/>
                <a:ea typeface="Amatic SC"/>
                <a:cs typeface="Amatic SC"/>
                <a:sym typeface="Amatic SC"/>
              </a:rPr>
              <a:t>Introduces a new subject for discussion and vote of action.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None/>
            </a:pPr>
            <a:r>
              <a:rPr lang="en" dirty="0">
                <a:solidFill>
                  <a:srgbClr val="FFFFFF"/>
                </a:solidFill>
                <a:latin typeface="Amasis MT Pro Black" panose="02040A04050005020304" pitchFamily="18" charset="0"/>
                <a:ea typeface="Amatic SC"/>
                <a:cs typeface="Amatic SC"/>
                <a:sym typeface="Amatic SC"/>
              </a:rPr>
              <a:t>Subsidiary Motions</a:t>
            </a:r>
          </a:p>
        </p:txBody>
      </p:sp>
      <p:sp>
        <p:nvSpPr>
          <p:cNvPr id="73" name="Shape 73"/>
          <p:cNvSpPr txBox="1">
            <a:spLocks noGrp="1"/>
          </p:cNvSpPr>
          <p:nvPr>
            <p:ph type="body" idx="1"/>
          </p:nvPr>
        </p:nvSpPr>
        <p:spPr>
          <a:xfrm>
            <a:off x="457200" y="1063378"/>
            <a:ext cx="8229600" cy="3725699"/>
          </a:xfrm>
          <a:prstGeom prst="rect">
            <a:avLst/>
          </a:prstGeom>
        </p:spPr>
        <p:txBody>
          <a:bodyPr lIns="91425" tIns="91425" rIns="91425" bIns="91425" anchor="t" anchorCtr="0">
            <a:noAutofit/>
          </a:bodyPr>
          <a:lstStyle/>
          <a:p>
            <a:pPr marL="571500" lvl="0" indent="-342900" rtl="0">
              <a:spcBef>
                <a:spcPts val="0"/>
              </a:spcBef>
              <a:buClr>
                <a:srgbClr val="FFFFFF"/>
              </a:buClr>
              <a:buFont typeface="Arial" panose="020B0604020202020204" pitchFamily="34" charset="0"/>
              <a:buChar char="•"/>
            </a:pPr>
            <a:r>
              <a:rPr lang="en" sz="2000" dirty="0">
                <a:solidFill>
                  <a:srgbClr val="FFFFFF"/>
                </a:solidFill>
                <a:latin typeface="Amasis MT Pro Black" panose="02040A04050005020304" pitchFamily="18" charset="0"/>
                <a:ea typeface="Amatic SC"/>
                <a:cs typeface="Amatic SC"/>
                <a:sym typeface="Amatic SC"/>
              </a:rPr>
              <a:t>Apply directly to the main motion or pending secondary motion. </a:t>
            </a:r>
          </a:p>
          <a:p>
            <a:pPr marL="571500" lvl="0" indent="-342900" rtl="0">
              <a:spcBef>
                <a:spcPts val="0"/>
              </a:spcBef>
              <a:buClr>
                <a:srgbClr val="FFFFFF"/>
              </a:buClr>
              <a:buFont typeface="Arial" panose="020B0604020202020204" pitchFamily="34" charset="0"/>
              <a:buChar char="•"/>
            </a:pPr>
            <a:r>
              <a:rPr lang="en" sz="2000" dirty="0">
                <a:solidFill>
                  <a:srgbClr val="FFFFFF"/>
                </a:solidFill>
                <a:latin typeface="Amasis MT Pro Black" panose="02040A04050005020304" pitchFamily="18" charset="0"/>
                <a:ea typeface="Amatic SC"/>
                <a:cs typeface="Amatic SC"/>
                <a:sym typeface="Amatic SC"/>
              </a:rPr>
              <a:t>Help the assembly arrive at a final decision on the main motion. </a:t>
            </a:r>
          </a:p>
          <a:p>
            <a:pPr marL="457200" lvl="0" indent="-228600" rtl="0">
              <a:spcBef>
                <a:spcPts val="0"/>
              </a:spcBef>
              <a:buClr>
                <a:srgbClr val="FFFFFF"/>
              </a:buClr>
              <a:buFont typeface="+mj-lt"/>
              <a:buAutoNum type="arabicPeriod"/>
            </a:pPr>
            <a:r>
              <a:rPr lang="en" sz="2000" dirty="0">
                <a:solidFill>
                  <a:srgbClr val="FFFFFF"/>
                </a:solidFill>
                <a:latin typeface="Amasis MT Pro Black" panose="02040A04050005020304" pitchFamily="18" charset="0"/>
                <a:ea typeface="Amatic SC"/>
                <a:cs typeface="Amatic SC"/>
                <a:sym typeface="Amatic SC"/>
              </a:rPr>
              <a:t> Lay on the Table </a:t>
            </a:r>
          </a:p>
          <a:p>
            <a:pPr marL="457200" lvl="0" indent="-228600" rtl="0">
              <a:spcBef>
                <a:spcPts val="0"/>
              </a:spcBef>
              <a:buClr>
                <a:srgbClr val="FFFFFF"/>
              </a:buClr>
              <a:buFont typeface="+mj-lt"/>
              <a:buAutoNum type="arabicPeriod"/>
            </a:pPr>
            <a:r>
              <a:rPr lang="en" sz="2000" dirty="0">
                <a:solidFill>
                  <a:srgbClr val="FFFFFF"/>
                </a:solidFill>
                <a:latin typeface="Amasis MT Pro Black" panose="02040A04050005020304" pitchFamily="18" charset="0"/>
                <a:ea typeface="Amatic SC"/>
                <a:cs typeface="Amatic SC"/>
                <a:sym typeface="Amatic SC"/>
              </a:rPr>
              <a:t>Previous Question</a:t>
            </a:r>
          </a:p>
          <a:p>
            <a:pPr marL="457200" lvl="0" indent="-228600" rtl="0">
              <a:spcBef>
                <a:spcPts val="0"/>
              </a:spcBef>
              <a:buClr>
                <a:srgbClr val="FFFFFF"/>
              </a:buClr>
              <a:buFont typeface="+mj-lt"/>
              <a:buAutoNum type="arabicPeriod"/>
            </a:pPr>
            <a:r>
              <a:rPr lang="en" sz="2000" dirty="0">
                <a:solidFill>
                  <a:srgbClr val="FFFFFF"/>
                </a:solidFill>
                <a:latin typeface="Amasis MT Pro Black" panose="02040A04050005020304" pitchFamily="18" charset="0"/>
                <a:ea typeface="Amatic SC"/>
                <a:cs typeface="Amatic SC"/>
                <a:sym typeface="Amatic SC"/>
              </a:rPr>
              <a:t>Limit or Extend Debate</a:t>
            </a:r>
          </a:p>
          <a:p>
            <a:pPr marL="457200" lvl="0" indent="-228600" rtl="0">
              <a:spcBef>
                <a:spcPts val="0"/>
              </a:spcBef>
              <a:buClr>
                <a:srgbClr val="FFFFFF"/>
              </a:buClr>
              <a:buFont typeface="+mj-lt"/>
              <a:buAutoNum type="arabicPeriod"/>
            </a:pPr>
            <a:r>
              <a:rPr lang="en" sz="2000" dirty="0">
                <a:solidFill>
                  <a:srgbClr val="FFFFFF"/>
                </a:solidFill>
                <a:latin typeface="Amasis MT Pro Black" panose="02040A04050005020304" pitchFamily="18" charset="0"/>
                <a:ea typeface="Amatic SC"/>
                <a:cs typeface="Amatic SC"/>
                <a:sym typeface="Amatic SC"/>
              </a:rPr>
              <a:t>Postpone to a Certain Time</a:t>
            </a:r>
          </a:p>
          <a:p>
            <a:pPr marL="457200" lvl="0" indent="-228600" rtl="0">
              <a:spcBef>
                <a:spcPts val="0"/>
              </a:spcBef>
              <a:buClr>
                <a:srgbClr val="FFFFFF"/>
              </a:buClr>
              <a:buFont typeface="+mj-lt"/>
              <a:buAutoNum type="arabicPeriod"/>
            </a:pPr>
            <a:r>
              <a:rPr lang="en" sz="2000" dirty="0">
                <a:solidFill>
                  <a:srgbClr val="FFFFFF"/>
                </a:solidFill>
                <a:latin typeface="Amasis MT Pro Black" panose="02040A04050005020304" pitchFamily="18" charset="0"/>
                <a:ea typeface="Amatic SC"/>
                <a:cs typeface="Amatic SC"/>
                <a:sym typeface="Amatic SC"/>
              </a:rPr>
              <a:t>Refer to Committee</a:t>
            </a:r>
          </a:p>
          <a:p>
            <a:pPr marL="457200" lvl="0" indent="-228600" rtl="0">
              <a:spcBef>
                <a:spcPts val="0"/>
              </a:spcBef>
              <a:buClr>
                <a:srgbClr val="FFFFFF"/>
              </a:buClr>
              <a:buFont typeface="+mj-lt"/>
              <a:buAutoNum type="arabicPeriod"/>
            </a:pPr>
            <a:r>
              <a:rPr lang="en" sz="2000" dirty="0">
                <a:solidFill>
                  <a:srgbClr val="FFFFFF"/>
                </a:solidFill>
                <a:latin typeface="Amasis MT Pro Black" panose="02040A04050005020304" pitchFamily="18" charset="0"/>
                <a:ea typeface="Amatic SC"/>
                <a:cs typeface="Amatic SC"/>
                <a:sym typeface="Amatic SC"/>
              </a:rPr>
              <a:t>Amend </a:t>
            </a:r>
          </a:p>
          <a:p>
            <a:pPr marL="457200" lvl="0" indent="-228600" rtl="0">
              <a:spcBef>
                <a:spcPts val="0"/>
              </a:spcBef>
              <a:buClr>
                <a:srgbClr val="FFFFFF"/>
              </a:buClr>
              <a:buFont typeface="+mj-lt"/>
              <a:buAutoNum type="arabicPeriod"/>
            </a:pPr>
            <a:r>
              <a:rPr lang="en" sz="2000" dirty="0">
                <a:solidFill>
                  <a:srgbClr val="FFFFFF"/>
                </a:solidFill>
                <a:latin typeface="Amasis MT Pro Black" panose="02040A04050005020304" pitchFamily="18" charset="0"/>
                <a:ea typeface="Amatic SC"/>
                <a:cs typeface="Amatic SC"/>
                <a:sym typeface="Amatic SC"/>
              </a:rPr>
              <a:t>Postpone Indefinitely   </a:t>
            </a:r>
            <a:endParaRPr lang="en" sz="800" dirty="0">
              <a:solidFill>
                <a:srgbClr val="FFFFFF"/>
              </a:solidFill>
              <a:latin typeface="Amasis MT Pro Black" panose="02040A04050005020304" pitchFamily="18" charset="0"/>
              <a:ea typeface="Amatic SC"/>
              <a:cs typeface="Amatic SC"/>
              <a:sym typeface="Amatic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a:spcBef>
                <a:spcPts val="0"/>
              </a:spcBef>
              <a:buClr>
                <a:schemeClr val="dk1"/>
              </a:buClr>
              <a:buSzPct val="25000"/>
              <a:buFont typeface="Arial"/>
              <a:buNone/>
            </a:pPr>
            <a:r>
              <a:rPr lang="en" dirty="0">
                <a:solidFill>
                  <a:srgbClr val="FFFFFF"/>
                </a:solidFill>
                <a:latin typeface="Amasis MT Pro Black" panose="02040A04050005020304" pitchFamily="18" charset="0"/>
                <a:ea typeface="Amatic SC"/>
                <a:cs typeface="Amatic SC"/>
                <a:sym typeface="Amatic SC"/>
              </a:rPr>
              <a:t>Privileged Motions </a:t>
            </a:r>
          </a:p>
        </p:txBody>
      </p:sp>
      <p:sp>
        <p:nvSpPr>
          <p:cNvPr id="67" name="Shape 6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571500" lvl="0" indent="-342900" rtl="0">
              <a:spcBef>
                <a:spcPts val="0"/>
              </a:spcBef>
              <a:buClr>
                <a:srgbClr val="FFFFFF"/>
              </a:buClr>
              <a:buFont typeface="Arial" panose="020B0604020202020204" pitchFamily="34" charset="0"/>
              <a:buChar char="•"/>
            </a:pPr>
            <a:r>
              <a:rPr lang="en" sz="2400" dirty="0">
                <a:solidFill>
                  <a:srgbClr val="FFFFFF"/>
                </a:solidFill>
                <a:latin typeface="Amasis MT Pro Black" panose="02040A04050005020304" pitchFamily="18" charset="0"/>
                <a:ea typeface="Amatic SC"/>
                <a:cs typeface="Amatic SC"/>
                <a:sym typeface="Amatic SC"/>
              </a:rPr>
              <a:t> Deal with anything related to the comfort of the group or situations that are important enough to interrupt business.</a:t>
            </a:r>
          </a:p>
          <a:p>
            <a:pPr marL="685800" lvl="0" indent="-457200" rtl="0">
              <a:spcBef>
                <a:spcPts val="0"/>
              </a:spcBef>
              <a:buClr>
                <a:srgbClr val="FFFFFF"/>
              </a:buClr>
              <a:buFont typeface="+mj-lt"/>
              <a:buAutoNum type="arabicPeriod"/>
            </a:pPr>
            <a:r>
              <a:rPr lang="en" sz="2400" dirty="0">
                <a:solidFill>
                  <a:srgbClr val="FFFFFF"/>
                </a:solidFill>
                <a:latin typeface="Amasis MT Pro Black" panose="02040A04050005020304" pitchFamily="18" charset="0"/>
                <a:ea typeface="Amatic SC"/>
                <a:cs typeface="Amatic SC"/>
                <a:sym typeface="Amatic SC"/>
              </a:rPr>
              <a:t>Fix Time to Which to Adjourn</a:t>
            </a:r>
          </a:p>
          <a:p>
            <a:pPr marL="685800" lvl="0" indent="-457200" rtl="0">
              <a:spcBef>
                <a:spcPts val="0"/>
              </a:spcBef>
              <a:buClr>
                <a:srgbClr val="FFFFFF"/>
              </a:buClr>
              <a:buFont typeface="+mj-lt"/>
              <a:buAutoNum type="arabicPeriod"/>
            </a:pPr>
            <a:r>
              <a:rPr lang="en" sz="2400" dirty="0">
                <a:solidFill>
                  <a:srgbClr val="FFFFFF"/>
                </a:solidFill>
                <a:latin typeface="Amasis MT Pro Black" panose="02040A04050005020304" pitchFamily="18" charset="0"/>
                <a:ea typeface="Amatic SC"/>
                <a:cs typeface="Amatic SC"/>
                <a:sym typeface="Amatic SC"/>
              </a:rPr>
              <a:t>Adjourn</a:t>
            </a:r>
          </a:p>
          <a:p>
            <a:pPr marL="685800" lvl="0" indent="-457200" rtl="0">
              <a:spcBef>
                <a:spcPts val="0"/>
              </a:spcBef>
              <a:buClr>
                <a:srgbClr val="FFFFFF"/>
              </a:buClr>
              <a:buFont typeface="+mj-lt"/>
              <a:buAutoNum type="arabicPeriod"/>
            </a:pPr>
            <a:r>
              <a:rPr lang="en" sz="2400" dirty="0">
                <a:solidFill>
                  <a:srgbClr val="FFFFFF"/>
                </a:solidFill>
                <a:latin typeface="Amasis MT Pro Black" panose="02040A04050005020304" pitchFamily="18" charset="0"/>
                <a:ea typeface="Amatic SC"/>
                <a:cs typeface="Amatic SC"/>
                <a:sym typeface="Amatic SC"/>
              </a:rPr>
              <a:t>Recess</a:t>
            </a:r>
          </a:p>
          <a:p>
            <a:pPr marL="685800" lvl="0" indent="-457200" rtl="0">
              <a:spcBef>
                <a:spcPts val="0"/>
              </a:spcBef>
              <a:buClr>
                <a:srgbClr val="FFFFFF"/>
              </a:buClr>
              <a:buFont typeface="+mj-lt"/>
              <a:buAutoNum type="arabicPeriod"/>
            </a:pPr>
            <a:r>
              <a:rPr lang="en" sz="2400" dirty="0">
                <a:solidFill>
                  <a:srgbClr val="FFFFFF"/>
                </a:solidFill>
                <a:latin typeface="Amasis MT Pro Black" panose="02040A04050005020304" pitchFamily="18" charset="0"/>
                <a:ea typeface="Amatic SC"/>
                <a:cs typeface="Amatic SC"/>
                <a:sym typeface="Amatic SC"/>
              </a:rPr>
              <a:t>Question of Privilege</a:t>
            </a:r>
          </a:p>
          <a:p>
            <a:pPr marL="685800" lvl="0" indent="-457200" rtl="0">
              <a:spcBef>
                <a:spcPts val="0"/>
              </a:spcBef>
              <a:buClr>
                <a:srgbClr val="FFFFFF"/>
              </a:buClr>
              <a:buFont typeface="+mj-lt"/>
              <a:buAutoNum type="arabicPeriod"/>
            </a:pPr>
            <a:r>
              <a:rPr lang="en" sz="2400" dirty="0">
                <a:solidFill>
                  <a:srgbClr val="FFFFFF"/>
                </a:solidFill>
                <a:latin typeface="Amasis MT Pro Black" panose="02040A04050005020304" pitchFamily="18" charset="0"/>
                <a:ea typeface="Amatic SC"/>
                <a:cs typeface="Amatic SC"/>
                <a:sym typeface="Amatic SC"/>
              </a:rPr>
              <a:t>Call fo Orders of the Day </a:t>
            </a:r>
          </a:p>
          <a:p>
            <a:pPr marL="228600" lvl="0" rtl="0">
              <a:spcBef>
                <a:spcPts val="0"/>
              </a:spcBef>
              <a:buClr>
                <a:srgbClr val="FFFFFF"/>
              </a:buClr>
            </a:pPr>
            <a:endParaRPr lang="en" sz="2400" dirty="0">
              <a:solidFill>
                <a:srgbClr val="FFFFFF"/>
              </a:solidFill>
              <a:latin typeface="Amasis MT Pro Black" panose="02040A04050005020304" pitchFamily="18" charset="0"/>
              <a:ea typeface="Amatic SC"/>
              <a:cs typeface="Amatic SC"/>
              <a:sym typeface="Amatic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34F1-9967-0532-0C37-D59F9F5B1535}"/>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Incidental Motions </a:t>
            </a:r>
          </a:p>
        </p:txBody>
      </p:sp>
      <p:sp>
        <p:nvSpPr>
          <p:cNvPr id="3" name="Text Placeholder 2">
            <a:extLst>
              <a:ext uri="{FF2B5EF4-FFF2-40B4-BE49-F238E27FC236}">
                <a16:creationId xmlns:a16="http://schemas.microsoft.com/office/drawing/2014/main" id="{2F4322D7-20FC-3BFC-2921-87E696AB1D21}"/>
              </a:ext>
            </a:extLst>
          </p:cNvPr>
          <p:cNvSpPr>
            <a:spLocks noGrp="1"/>
          </p:cNvSpPr>
          <p:nvPr>
            <p:ph type="body" idx="1"/>
          </p:nvPr>
        </p:nvSpPr>
        <p:spPr>
          <a:xfrm>
            <a:off x="457200" y="877420"/>
            <a:ext cx="8229600" cy="3725680"/>
          </a:xfrm>
        </p:spPr>
        <p:txBody>
          <a:bodyPr/>
          <a:lstStyle/>
          <a:p>
            <a:pPr marL="457200" indent="-457200">
              <a:buClr>
                <a:schemeClr val="bg1"/>
              </a:buClr>
              <a:buFont typeface="Arial" panose="020B0604020202020204" pitchFamily="34" charset="0"/>
              <a:buChar char="•"/>
            </a:pPr>
            <a:r>
              <a:rPr lang="en-US" sz="2400" dirty="0">
                <a:solidFill>
                  <a:schemeClr val="bg1"/>
                </a:solidFill>
                <a:latin typeface="Amasis MT Pro Black" panose="02040A04050005020304" pitchFamily="18" charset="0"/>
              </a:rPr>
              <a:t>Generally, deals with procedures and help process other motions. Helps the group conduct business. </a:t>
            </a:r>
          </a:p>
          <a:p>
            <a:pPr marL="514350" indent="-514350">
              <a:buClr>
                <a:schemeClr val="bg1"/>
              </a:buClr>
              <a:buFont typeface="+mj-lt"/>
              <a:buAutoNum type="arabicPeriod"/>
            </a:pPr>
            <a:r>
              <a:rPr lang="en-US" sz="2400" dirty="0">
                <a:solidFill>
                  <a:schemeClr val="bg1"/>
                </a:solidFill>
                <a:latin typeface="Amasis MT Pro Black" panose="02040A04050005020304" pitchFamily="18" charset="0"/>
              </a:rPr>
              <a:t>Suspend the Rules</a:t>
            </a:r>
          </a:p>
          <a:p>
            <a:pPr marL="514350" indent="-514350">
              <a:buClr>
                <a:schemeClr val="bg1"/>
              </a:buClr>
              <a:buFont typeface="+mj-lt"/>
              <a:buAutoNum type="arabicPeriod"/>
            </a:pPr>
            <a:r>
              <a:rPr lang="en-US" sz="2400" dirty="0">
                <a:solidFill>
                  <a:schemeClr val="bg1"/>
                </a:solidFill>
                <a:latin typeface="Amasis MT Pro Black" panose="02040A04050005020304" pitchFamily="18" charset="0"/>
              </a:rPr>
              <a:t>Withdraw</a:t>
            </a:r>
          </a:p>
          <a:p>
            <a:pPr marL="514350" indent="-514350">
              <a:buClr>
                <a:schemeClr val="bg1"/>
              </a:buClr>
              <a:buFont typeface="+mj-lt"/>
              <a:buAutoNum type="arabicPeriod"/>
            </a:pPr>
            <a:r>
              <a:rPr lang="en-US" sz="2400" dirty="0">
                <a:solidFill>
                  <a:schemeClr val="bg1"/>
                </a:solidFill>
                <a:latin typeface="Amasis MT Pro Black" panose="02040A04050005020304" pitchFamily="18" charset="0"/>
              </a:rPr>
              <a:t>Object to the consideration of the question</a:t>
            </a:r>
          </a:p>
          <a:p>
            <a:pPr marL="514350" indent="-514350">
              <a:buClr>
                <a:schemeClr val="bg1"/>
              </a:buClr>
              <a:buFont typeface="+mj-lt"/>
              <a:buAutoNum type="arabicPeriod"/>
            </a:pPr>
            <a:r>
              <a:rPr lang="en-US" sz="2400" dirty="0">
                <a:solidFill>
                  <a:schemeClr val="bg1"/>
                </a:solidFill>
                <a:latin typeface="Amasis MT Pro Black" panose="02040A04050005020304" pitchFamily="18" charset="0"/>
              </a:rPr>
              <a:t>Point of Order</a:t>
            </a:r>
          </a:p>
          <a:p>
            <a:pPr marL="514350" indent="-514350">
              <a:buClr>
                <a:schemeClr val="bg1"/>
              </a:buClr>
              <a:buFont typeface="+mj-lt"/>
              <a:buAutoNum type="arabicPeriod"/>
            </a:pPr>
            <a:r>
              <a:rPr lang="en-US" sz="2400" dirty="0">
                <a:solidFill>
                  <a:schemeClr val="bg1"/>
                </a:solidFill>
                <a:latin typeface="Amasis MT Pro Black" panose="02040A04050005020304" pitchFamily="18" charset="0"/>
              </a:rPr>
              <a:t>Parliamentary Inquiry</a:t>
            </a:r>
          </a:p>
          <a:p>
            <a:pPr marL="514350" indent="-514350">
              <a:buClr>
                <a:schemeClr val="bg1"/>
              </a:buClr>
              <a:buFont typeface="+mj-lt"/>
              <a:buAutoNum type="arabicPeriod"/>
            </a:pPr>
            <a:r>
              <a:rPr lang="en-US" sz="2400" dirty="0">
                <a:solidFill>
                  <a:schemeClr val="bg1"/>
                </a:solidFill>
                <a:latin typeface="Amasis MT Pro Black" panose="02040A04050005020304" pitchFamily="18" charset="0"/>
              </a:rPr>
              <a:t>Appeal</a:t>
            </a:r>
          </a:p>
          <a:p>
            <a:pPr marL="514350" indent="-514350">
              <a:buClr>
                <a:schemeClr val="bg1"/>
              </a:buClr>
              <a:buFont typeface="+mj-lt"/>
              <a:buAutoNum type="arabicPeriod"/>
            </a:pPr>
            <a:r>
              <a:rPr lang="en-US" sz="2400" dirty="0">
                <a:solidFill>
                  <a:schemeClr val="bg1"/>
                </a:solidFill>
                <a:latin typeface="Amasis MT Pro Black" panose="02040A04050005020304" pitchFamily="18" charset="0"/>
              </a:rPr>
              <a:t>Division of the Assembly</a:t>
            </a:r>
          </a:p>
          <a:p>
            <a:pPr marL="514350" indent="-514350">
              <a:buClr>
                <a:schemeClr val="bg1"/>
              </a:buClr>
              <a:buFont typeface="+mj-lt"/>
              <a:buAutoNum type="arabicPeriod"/>
            </a:pPr>
            <a:r>
              <a:rPr lang="en-US" sz="2400" dirty="0">
                <a:solidFill>
                  <a:schemeClr val="bg1"/>
                </a:solidFill>
                <a:latin typeface="Amasis MT Pro Black" panose="02040A04050005020304" pitchFamily="18" charset="0"/>
              </a:rPr>
              <a:t>Division of the Question </a:t>
            </a:r>
          </a:p>
          <a:p>
            <a:pPr marL="514350" indent="-514350">
              <a:buClr>
                <a:schemeClr val="bg1"/>
              </a:buClr>
              <a:buFont typeface="+mj-lt"/>
              <a:buAutoNum type="arabicPeriod"/>
            </a:pPr>
            <a:endParaRPr lang="en-US" dirty="0">
              <a:solidFill>
                <a:schemeClr val="bg1"/>
              </a:solidFill>
            </a:endParaRPr>
          </a:p>
        </p:txBody>
      </p:sp>
    </p:spTree>
    <p:extLst>
      <p:ext uri="{BB962C8B-B14F-4D97-AF65-F5344CB8AC3E}">
        <p14:creationId xmlns:p14="http://schemas.microsoft.com/office/powerpoint/2010/main" val="60995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29D6-F5B6-4337-CEE4-F16D066CB55F}"/>
              </a:ext>
            </a:extLst>
          </p:cNvPr>
          <p:cNvSpPr>
            <a:spLocks noGrp="1"/>
          </p:cNvSpPr>
          <p:nvPr>
            <p:ph type="title"/>
          </p:nvPr>
        </p:nvSpPr>
        <p:spPr>
          <a:xfrm>
            <a:off x="457200" y="365588"/>
            <a:ext cx="8229600" cy="857250"/>
          </a:xfrm>
        </p:spPr>
        <p:txBody>
          <a:bodyPr/>
          <a:lstStyle/>
          <a:p>
            <a:pPr algn="ctr"/>
            <a:r>
              <a:rPr lang="en-US" dirty="0">
                <a:solidFill>
                  <a:schemeClr val="bg1"/>
                </a:solidFill>
                <a:latin typeface="Amasis MT Pro Black" panose="02040A04050005020304" pitchFamily="18" charset="0"/>
              </a:rPr>
              <a:t>Motions that Bring a Question Before the Assembly Again</a:t>
            </a:r>
          </a:p>
        </p:txBody>
      </p:sp>
      <p:sp>
        <p:nvSpPr>
          <p:cNvPr id="3" name="Text Placeholder 2">
            <a:extLst>
              <a:ext uri="{FF2B5EF4-FFF2-40B4-BE49-F238E27FC236}">
                <a16:creationId xmlns:a16="http://schemas.microsoft.com/office/drawing/2014/main" id="{9993BFE2-5900-1025-9D91-A6EF6837C988}"/>
              </a:ext>
            </a:extLst>
          </p:cNvPr>
          <p:cNvSpPr>
            <a:spLocks noGrp="1"/>
          </p:cNvSpPr>
          <p:nvPr>
            <p:ph type="body" idx="1"/>
          </p:nvPr>
        </p:nvSpPr>
        <p:spPr/>
        <p:txBody>
          <a:bodyPr/>
          <a:lstStyle/>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Bring back motions for a different decision.</a:t>
            </a:r>
          </a:p>
          <a:p>
            <a:pPr marL="514350" indent="-514350">
              <a:buClr>
                <a:schemeClr val="bg1"/>
              </a:buClr>
              <a:buFont typeface="+mj-lt"/>
              <a:buAutoNum type="arabicPeriod"/>
            </a:pPr>
            <a:r>
              <a:rPr lang="en-US" dirty="0">
                <a:solidFill>
                  <a:schemeClr val="bg1"/>
                </a:solidFill>
                <a:latin typeface="Amasis MT Pro Black" panose="02040A04050005020304" pitchFamily="18" charset="0"/>
              </a:rPr>
              <a:t>Reconsider</a:t>
            </a:r>
          </a:p>
          <a:p>
            <a:pPr marL="514350" indent="-514350">
              <a:buClr>
                <a:schemeClr val="bg1"/>
              </a:buClr>
              <a:buFont typeface="+mj-lt"/>
              <a:buAutoNum type="arabicPeriod"/>
            </a:pPr>
            <a:r>
              <a:rPr lang="en-US" dirty="0">
                <a:solidFill>
                  <a:schemeClr val="bg1"/>
                </a:solidFill>
                <a:latin typeface="Amasis MT Pro Black" panose="02040A04050005020304" pitchFamily="18" charset="0"/>
              </a:rPr>
              <a:t>Rescind </a:t>
            </a:r>
          </a:p>
          <a:p>
            <a:pPr marL="514350" indent="-514350">
              <a:buClr>
                <a:schemeClr val="bg1"/>
              </a:buClr>
              <a:buFont typeface="+mj-lt"/>
              <a:buAutoNum type="arabicPeriod"/>
            </a:pPr>
            <a:r>
              <a:rPr lang="en-US" dirty="0">
                <a:solidFill>
                  <a:schemeClr val="bg1"/>
                </a:solidFill>
                <a:latin typeface="Amasis MT Pro Black" panose="02040A04050005020304" pitchFamily="18" charset="0"/>
              </a:rPr>
              <a:t>Take from the Table </a:t>
            </a:r>
          </a:p>
        </p:txBody>
      </p:sp>
    </p:spTree>
    <p:extLst>
      <p:ext uri="{BB962C8B-B14F-4D97-AF65-F5344CB8AC3E}">
        <p14:creationId xmlns:p14="http://schemas.microsoft.com/office/powerpoint/2010/main" val="60031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9808-C4DC-A70E-DB68-47F838B9C7D7}"/>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Resources </a:t>
            </a:r>
          </a:p>
        </p:txBody>
      </p:sp>
      <p:sp>
        <p:nvSpPr>
          <p:cNvPr id="4" name="Text Placeholder 3">
            <a:extLst>
              <a:ext uri="{FF2B5EF4-FFF2-40B4-BE49-F238E27FC236}">
                <a16:creationId xmlns:a16="http://schemas.microsoft.com/office/drawing/2014/main" id="{212986C5-0283-033C-852D-DF3106892CA7}"/>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17DDDC9C-02AE-EE23-1FA8-BDFF9BC50869}"/>
              </a:ext>
            </a:extLst>
          </p:cNvPr>
          <p:cNvSpPr>
            <a:spLocks noGrp="1"/>
          </p:cNvSpPr>
          <p:nvPr>
            <p:ph type="body" idx="2"/>
          </p:nvPr>
        </p:nvSpPr>
        <p:spPr/>
        <p:txBody>
          <a:bodyPr/>
          <a:lstStyle/>
          <a:p>
            <a:pPr marL="457200" indent="-457200">
              <a:buClr>
                <a:schemeClr val="bg1"/>
              </a:buClr>
              <a:buFont typeface="Arial" panose="020B0604020202020204" pitchFamily="34" charset="0"/>
              <a:buChar char="•"/>
            </a:pPr>
            <a:r>
              <a:rPr lang="en-US" sz="2000" b="0" i="1" dirty="0">
                <a:solidFill>
                  <a:schemeClr val="bg1"/>
                </a:solidFill>
                <a:effectLst/>
                <a:latin typeface="Amasis MT Pro Black" panose="02040A04050005020304" pitchFamily="18" charset="0"/>
              </a:rPr>
              <a:t>Robert's Rules of Order</a:t>
            </a:r>
            <a:r>
              <a:rPr lang="en-US" sz="2000" b="0" i="0" dirty="0">
                <a:solidFill>
                  <a:schemeClr val="bg1"/>
                </a:solidFill>
                <a:effectLst/>
                <a:latin typeface="Amasis MT Pro Black" panose="02040A04050005020304" pitchFamily="18" charset="0"/>
              </a:rPr>
              <a:t> is the recognized guide to smooth, orderly, and fairly conducted meetings. This 12th edition is the only current manual to have been maintained and updated since 1876 under the continuing program established by General Henry M. Robert himself.</a:t>
            </a:r>
            <a:endParaRPr lang="en-US" sz="2000" dirty="0">
              <a:solidFill>
                <a:schemeClr val="bg1"/>
              </a:solidFill>
              <a:latin typeface="Amasis MT Pro Black" panose="02040A04050005020304" pitchFamily="18" charset="0"/>
            </a:endParaRPr>
          </a:p>
        </p:txBody>
      </p:sp>
      <p:pic>
        <p:nvPicPr>
          <p:cNvPr id="1026" name="Picture 2" descr="Amazon - Robert's Rules of Order Newly Revised, 12th edition: Robert III,  Henry M., Honemann, Daniel H, Balch, Thomas J, Seabold, Daniel E., Gerber,  Shmuel: 9781541736696: Books">
            <a:extLst>
              <a:ext uri="{FF2B5EF4-FFF2-40B4-BE49-F238E27FC236}">
                <a16:creationId xmlns:a16="http://schemas.microsoft.com/office/drawing/2014/main" id="{F2A0B73C-25D0-A41F-DF11-DC541C439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733" y="1348879"/>
            <a:ext cx="2395932" cy="342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0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95E9-DBB9-12EE-7A3A-B88B80E977C9}"/>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Resources </a:t>
            </a:r>
          </a:p>
        </p:txBody>
      </p:sp>
      <p:sp>
        <p:nvSpPr>
          <p:cNvPr id="3" name="Text Placeholder 2">
            <a:extLst>
              <a:ext uri="{FF2B5EF4-FFF2-40B4-BE49-F238E27FC236}">
                <a16:creationId xmlns:a16="http://schemas.microsoft.com/office/drawing/2014/main" id="{E8664417-746B-FE1B-F25A-D90A263D27E6}"/>
              </a:ext>
            </a:extLst>
          </p:cNvPr>
          <p:cNvSpPr>
            <a:spLocks noGrp="1"/>
          </p:cNvSpPr>
          <p:nvPr>
            <p:ph type="body" idx="1"/>
          </p:nvPr>
        </p:nvSpPr>
        <p:spPr>
          <a:xfrm>
            <a:off x="-1084187" y="2848516"/>
            <a:ext cx="1479889" cy="2259776"/>
          </a:xfrm>
        </p:spPr>
        <p:txBody>
          <a:bodyPr/>
          <a:lstStyle/>
          <a:p>
            <a:endParaRPr lang="en-US" dirty="0"/>
          </a:p>
        </p:txBody>
      </p:sp>
      <p:sp>
        <p:nvSpPr>
          <p:cNvPr id="4" name="Text Placeholder 3">
            <a:extLst>
              <a:ext uri="{FF2B5EF4-FFF2-40B4-BE49-F238E27FC236}">
                <a16:creationId xmlns:a16="http://schemas.microsoft.com/office/drawing/2014/main" id="{3AEDEF73-F5E1-9455-7426-DE6453C4BBF7}"/>
              </a:ext>
            </a:extLst>
          </p:cNvPr>
          <p:cNvSpPr>
            <a:spLocks noGrp="1"/>
          </p:cNvSpPr>
          <p:nvPr>
            <p:ph type="body" idx="2"/>
          </p:nvPr>
        </p:nvSpPr>
        <p:spPr/>
        <p:txBody>
          <a:bodyPr/>
          <a:lstStyle/>
          <a:p>
            <a:pPr marL="285750" indent="-285750" algn="l">
              <a:buClr>
                <a:schemeClr val="bg1"/>
              </a:buClr>
              <a:buFont typeface="Arial" panose="020B0604020202020204" pitchFamily="34" charset="0"/>
              <a:buChar char="•"/>
            </a:pPr>
            <a:r>
              <a:rPr lang="en-US" sz="1500" b="0" i="0" dirty="0">
                <a:solidFill>
                  <a:schemeClr val="bg1"/>
                </a:solidFill>
                <a:effectLst/>
                <a:latin typeface="Amasis MT Pro Black" panose="02040A04050005020304" pitchFamily="18" charset="0"/>
              </a:rPr>
              <a:t>Many resources out there are very thorough but also confusing. </a:t>
            </a:r>
          </a:p>
          <a:p>
            <a:pPr marL="285750" indent="-285750" algn="l">
              <a:buClr>
                <a:schemeClr val="bg1"/>
              </a:buClr>
              <a:buFont typeface="Arial" panose="020B0604020202020204" pitchFamily="34" charset="0"/>
              <a:buChar char="•"/>
            </a:pPr>
            <a:r>
              <a:rPr lang="en-US" sz="1500" b="0" i="0" dirty="0">
                <a:solidFill>
                  <a:schemeClr val="bg1"/>
                </a:solidFill>
                <a:effectLst/>
                <a:latin typeface="Amasis MT Pro Black" panose="02040A04050005020304" pitchFamily="18" charset="0"/>
              </a:rPr>
              <a:t>This reference will make learning </a:t>
            </a:r>
            <a:r>
              <a:rPr lang="en-US" sz="1500" b="0" i="0" dirty="0" err="1">
                <a:solidFill>
                  <a:schemeClr val="bg1"/>
                </a:solidFill>
                <a:effectLst/>
                <a:latin typeface="Amasis MT Pro Black" panose="02040A04050005020304" pitchFamily="18" charset="0"/>
              </a:rPr>
              <a:t>parli</a:t>
            </a:r>
            <a:r>
              <a:rPr lang="en-US" sz="1500" b="0" i="0" dirty="0">
                <a:solidFill>
                  <a:schemeClr val="bg1"/>
                </a:solidFill>
                <a:effectLst/>
                <a:latin typeface="Amasis MT Pro Black" panose="02040A04050005020304" pitchFamily="18" charset="0"/>
              </a:rPr>
              <a:t> pro quick and effective. Sure to be your go-to-guide for helping your students through the finer points of using parliamentary procedure.</a:t>
            </a:r>
          </a:p>
          <a:p>
            <a:pPr marL="285750" indent="-285750" algn="l">
              <a:buClr>
                <a:schemeClr val="bg1"/>
              </a:buClr>
              <a:buFont typeface="Arial" panose="020B0604020202020204" pitchFamily="34" charset="0"/>
              <a:buChar char="•"/>
            </a:pPr>
            <a:r>
              <a:rPr lang="en-US" sz="1500" b="0" i="0" dirty="0">
                <a:solidFill>
                  <a:schemeClr val="bg1"/>
                </a:solidFill>
                <a:effectLst/>
                <a:latin typeface="Amasis MT Pro Black" panose="02040A04050005020304" pitchFamily="18" charset="0"/>
              </a:rPr>
              <a:t>Covers each individual required motion, order of precedence, handling motions, officer duties, debate, voting, motion relationships, and includes a basic glossary and a chart of motions.</a:t>
            </a:r>
          </a:p>
          <a:p>
            <a:endParaRPr lang="en-US" dirty="0"/>
          </a:p>
        </p:txBody>
      </p:sp>
      <p:pic>
        <p:nvPicPr>
          <p:cNvPr id="2050" name="Picture 2">
            <a:extLst>
              <a:ext uri="{FF2B5EF4-FFF2-40B4-BE49-F238E27FC236}">
                <a16:creationId xmlns:a16="http://schemas.microsoft.com/office/drawing/2014/main" id="{2B24F15A-7D1E-5097-93A3-4710F29C7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88" y="1063228"/>
            <a:ext cx="3032312" cy="392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84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B368-BCDE-E2D8-FEAC-DA621F62BF74}"/>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Resources </a:t>
            </a:r>
          </a:p>
        </p:txBody>
      </p:sp>
      <p:sp>
        <p:nvSpPr>
          <p:cNvPr id="4" name="Text Placeholder 3">
            <a:extLst>
              <a:ext uri="{FF2B5EF4-FFF2-40B4-BE49-F238E27FC236}">
                <a16:creationId xmlns:a16="http://schemas.microsoft.com/office/drawing/2014/main" id="{CF58801B-6DD2-1FAF-5AE6-5E46EC7C7D68}"/>
              </a:ext>
            </a:extLst>
          </p:cNvPr>
          <p:cNvSpPr>
            <a:spLocks noGrp="1"/>
          </p:cNvSpPr>
          <p:nvPr>
            <p:ph type="body" idx="2"/>
          </p:nvPr>
        </p:nvSpPr>
        <p:spPr/>
        <p:txBody>
          <a:bodyPr/>
          <a:lstStyle/>
          <a:p>
            <a:pPr marL="457200" indent="-457200">
              <a:buClr>
                <a:schemeClr val="bg1"/>
              </a:buClr>
              <a:buFont typeface="Arial" panose="020B0604020202020204" pitchFamily="34" charset="0"/>
              <a:buChar char="•"/>
            </a:pPr>
            <a:r>
              <a:rPr lang="en-US" dirty="0">
                <a:solidFill>
                  <a:schemeClr val="bg1"/>
                </a:solidFill>
              </a:rPr>
              <a:t>dunbarparlipro.com</a:t>
            </a:r>
          </a:p>
          <a:p>
            <a:pPr marL="457200" indent="-457200">
              <a:buClr>
                <a:schemeClr val="bg1"/>
              </a:buClr>
              <a:buFont typeface="Arial" panose="020B0604020202020204" pitchFamily="34" charset="0"/>
              <a:buChar char="•"/>
            </a:pPr>
            <a:r>
              <a:rPr lang="en-US" dirty="0">
                <a:solidFill>
                  <a:schemeClr val="bg1"/>
                </a:solidFill>
              </a:rPr>
              <a:t>Test Questions, Motion Charts, Parliamentary Procedure Made Easy, and other </a:t>
            </a:r>
            <a:r>
              <a:rPr lang="en-US" dirty="0" err="1">
                <a:solidFill>
                  <a:schemeClr val="bg1"/>
                </a:solidFill>
              </a:rPr>
              <a:t>reseources</a:t>
            </a:r>
            <a:r>
              <a:rPr lang="en-US" dirty="0">
                <a:solidFill>
                  <a:schemeClr val="bg1"/>
                </a:solidFill>
              </a:rPr>
              <a:t>. </a:t>
            </a:r>
          </a:p>
        </p:txBody>
      </p:sp>
      <p:pic>
        <p:nvPicPr>
          <p:cNvPr id="8" name="Picture 7">
            <a:extLst>
              <a:ext uri="{FF2B5EF4-FFF2-40B4-BE49-F238E27FC236}">
                <a16:creationId xmlns:a16="http://schemas.microsoft.com/office/drawing/2014/main" id="{2533C1FC-19A1-4EC5-BFCB-6D81644A5013}"/>
              </a:ext>
            </a:extLst>
          </p:cNvPr>
          <p:cNvPicPr>
            <a:picLocks noChangeAspect="1"/>
          </p:cNvPicPr>
          <p:nvPr/>
        </p:nvPicPr>
        <p:blipFill>
          <a:blip r:embed="rId2"/>
          <a:stretch>
            <a:fillRect/>
          </a:stretch>
        </p:blipFill>
        <p:spPr>
          <a:xfrm>
            <a:off x="311337" y="1348490"/>
            <a:ext cx="4286250" cy="3429000"/>
          </a:xfrm>
          <a:prstGeom prst="rect">
            <a:avLst/>
          </a:prstGeom>
        </p:spPr>
      </p:pic>
      <p:sp>
        <p:nvSpPr>
          <p:cNvPr id="6" name="AutoShape 4" descr="Dunbar's Manual of Parliamentary Procedure Test Questions #1">
            <a:extLst>
              <a:ext uri="{FF2B5EF4-FFF2-40B4-BE49-F238E27FC236}">
                <a16:creationId xmlns:a16="http://schemas.microsoft.com/office/drawing/2014/main" id="{1136B196-BAB3-5C32-ADDC-83756536D62D}"/>
              </a:ext>
            </a:extLst>
          </p:cNvPr>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2518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967C-87A0-A799-4581-F84E5F16B42C}"/>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Resources</a:t>
            </a:r>
          </a:p>
        </p:txBody>
      </p:sp>
      <p:pic>
        <p:nvPicPr>
          <p:cNvPr id="5" name="Picture 4">
            <a:extLst>
              <a:ext uri="{FF2B5EF4-FFF2-40B4-BE49-F238E27FC236}">
                <a16:creationId xmlns:a16="http://schemas.microsoft.com/office/drawing/2014/main" id="{7609DE56-496F-565C-97B5-DCE0165F314E}"/>
              </a:ext>
            </a:extLst>
          </p:cNvPr>
          <p:cNvPicPr>
            <a:picLocks noChangeAspect="1"/>
          </p:cNvPicPr>
          <p:nvPr/>
        </p:nvPicPr>
        <p:blipFill>
          <a:blip r:embed="rId2"/>
          <a:stretch>
            <a:fillRect/>
          </a:stretch>
        </p:blipFill>
        <p:spPr>
          <a:xfrm>
            <a:off x="515457" y="383352"/>
            <a:ext cx="1848187" cy="2467425"/>
          </a:xfrm>
          <a:prstGeom prst="rect">
            <a:avLst/>
          </a:prstGeom>
        </p:spPr>
      </p:pic>
      <p:pic>
        <p:nvPicPr>
          <p:cNvPr id="6" name="Picture 5">
            <a:extLst>
              <a:ext uri="{FF2B5EF4-FFF2-40B4-BE49-F238E27FC236}">
                <a16:creationId xmlns:a16="http://schemas.microsoft.com/office/drawing/2014/main" id="{B4A5D18E-64FB-A157-5699-2E3C544BB85F}"/>
              </a:ext>
            </a:extLst>
          </p:cNvPr>
          <p:cNvPicPr>
            <a:picLocks noChangeAspect="1"/>
          </p:cNvPicPr>
          <p:nvPr/>
        </p:nvPicPr>
        <p:blipFill>
          <a:blip r:embed="rId3"/>
          <a:stretch>
            <a:fillRect/>
          </a:stretch>
        </p:blipFill>
        <p:spPr>
          <a:xfrm>
            <a:off x="515457" y="3280802"/>
            <a:ext cx="3209925" cy="1419225"/>
          </a:xfrm>
          <a:prstGeom prst="rect">
            <a:avLst/>
          </a:prstGeom>
        </p:spPr>
      </p:pic>
      <p:pic>
        <p:nvPicPr>
          <p:cNvPr id="7" name="Picture 6">
            <a:extLst>
              <a:ext uri="{FF2B5EF4-FFF2-40B4-BE49-F238E27FC236}">
                <a16:creationId xmlns:a16="http://schemas.microsoft.com/office/drawing/2014/main" id="{E8457BF6-16B4-438B-44E9-DBE1B309B366}"/>
              </a:ext>
            </a:extLst>
          </p:cNvPr>
          <p:cNvPicPr>
            <a:picLocks noChangeAspect="1"/>
          </p:cNvPicPr>
          <p:nvPr/>
        </p:nvPicPr>
        <p:blipFill>
          <a:blip r:embed="rId4"/>
          <a:stretch>
            <a:fillRect/>
          </a:stretch>
        </p:blipFill>
        <p:spPr>
          <a:xfrm>
            <a:off x="2454462" y="1230087"/>
            <a:ext cx="1997263" cy="1997263"/>
          </a:xfrm>
          <a:prstGeom prst="rect">
            <a:avLst/>
          </a:prstGeom>
        </p:spPr>
      </p:pic>
      <p:sp>
        <p:nvSpPr>
          <p:cNvPr id="3" name="Text Placeholder 2">
            <a:extLst>
              <a:ext uri="{FF2B5EF4-FFF2-40B4-BE49-F238E27FC236}">
                <a16:creationId xmlns:a16="http://schemas.microsoft.com/office/drawing/2014/main" id="{65248850-AEF0-2411-E4B5-561702F264D6}"/>
              </a:ext>
            </a:extLst>
          </p:cNvPr>
          <p:cNvSpPr>
            <a:spLocks noGrp="1"/>
          </p:cNvSpPr>
          <p:nvPr>
            <p:ph type="body" idx="1"/>
          </p:nvPr>
        </p:nvSpPr>
        <p:spPr/>
        <p:txBody>
          <a:bodyPr/>
          <a:lstStyle/>
          <a:p>
            <a:endParaRPr lang="en-US" b="1" dirty="0"/>
          </a:p>
        </p:txBody>
      </p:sp>
      <p:sp>
        <p:nvSpPr>
          <p:cNvPr id="4" name="Text Placeholder 3">
            <a:extLst>
              <a:ext uri="{FF2B5EF4-FFF2-40B4-BE49-F238E27FC236}">
                <a16:creationId xmlns:a16="http://schemas.microsoft.com/office/drawing/2014/main" id="{BF86B814-BF40-78A3-04FE-72EAC9CBD108}"/>
              </a:ext>
            </a:extLst>
          </p:cNvPr>
          <p:cNvSpPr>
            <a:spLocks noGrp="1"/>
          </p:cNvSpPr>
          <p:nvPr>
            <p:ph type="body" idx="2"/>
          </p:nvPr>
        </p:nvSpPr>
        <p:spPr/>
        <p:txBody>
          <a:bodyPr/>
          <a:lstStyle/>
          <a:p>
            <a:pPr marL="457200" indent="-457200">
              <a:buClr>
                <a:schemeClr val="bg1"/>
              </a:buClr>
              <a:buFont typeface="Arial" panose="020B0604020202020204" pitchFamily="34" charset="0"/>
              <a:buChar char="•"/>
            </a:pPr>
            <a:r>
              <a:rPr lang="en-US" dirty="0">
                <a:solidFill>
                  <a:schemeClr val="bg1"/>
                </a:solidFill>
              </a:rPr>
              <a:t>A few more resources of many.  </a:t>
            </a:r>
          </a:p>
        </p:txBody>
      </p:sp>
    </p:spTree>
    <p:extLst>
      <p:ext uri="{BB962C8B-B14F-4D97-AF65-F5344CB8AC3E}">
        <p14:creationId xmlns:p14="http://schemas.microsoft.com/office/powerpoint/2010/main" val="72923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0E15-9E29-7AA7-FDD1-3E375452B9A6}"/>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Contest Overview </a:t>
            </a:r>
          </a:p>
        </p:txBody>
      </p:sp>
      <p:sp>
        <p:nvSpPr>
          <p:cNvPr id="3" name="Text Placeholder 2">
            <a:extLst>
              <a:ext uri="{FF2B5EF4-FFF2-40B4-BE49-F238E27FC236}">
                <a16:creationId xmlns:a16="http://schemas.microsoft.com/office/drawing/2014/main" id="{FB76F81D-692F-14C2-72E7-FB5FC29B04DD}"/>
              </a:ext>
            </a:extLst>
          </p:cNvPr>
          <p:cNvSpPr>
            <a:spLocks noGrp="1"/>
          </p:cNvSpPr>
          <p:nvPr>
            <p:ph type="body" idx="1"/>
          </p:nvPr>
        </p:nvSpPr>
        <p:spPr/>
        <p:txBody>
          <a:bodyPr/>
          <a:lstStyle/>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2 Parts: Objective test &amp; Meeting Presentation.</a:t>
            </a:r>
          </a:p>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20 Min Prep Time</a:t>
            </a:r>
          </a:p>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9-11 Min Presentation</a:t>
            </a:r>
          </a:p>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8 Min Warning </a:t>
            </a:r>
          </a:p>
          <a:p>
            <a:pPr lvl="3">
              <a:buClr>
                <a:schemeClr val="bg1"/>
              </a:buClr>
            </a:pPr>
            <a:endParaRPr lang="en-US"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359104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sz="4500" dirty="0">
                <a:solidFill>
                  <a:srgbClr val="FFFFFF"/>
                </a:solidFill>
                <a:latin typeface="Amasis MT Pro Black" panose="02040A04050005020304" pitchFamily="18" charset="0"/>
                <a:ea typeface="Amatic SC"/>
                <a:cs typeface="Amatic SC"/>
                <a:sym typeface="Amatic SC"/>
              </a:rPr>
              <a:t>In a Deliberative Assembly</a:t>
            </a:r>
            <a:r>
              <a:rPr lang="en" sz="4800" dirty="0">
                <a:solidFill>
                  <a:srgbClr val="FFFFFF"/>
                </a:solidFill>
                <a:latin typeface="Amatic SC"/>
                <a:ea typeface="Amatic SC"/>
                <a:cs typeface="Amatic SC"/>
                <a:sym typeface="Amatic SC"/>
              </a:rPr>
              <a:t>: </a:t>
            </a:r>
          </a:p>
        </p:txBody>
      </p:sp>
      <p:sp>
        <p:nvSpPr>
          <p:cNvPr id="41" name="Shape 41"/>
          <p:cNvSpPr txBox="1">
            <a:spLocks noGrp="1"/>
          </p:cNvSpPr>
          <p:nvPr>
            <p:ph type="body" idx="1"/>
          </p:nvPr>
        </p:nvSpPr>
        <p:spPr>
          <a:xfrm>
            <a:off x="457200" y="1063375"/>
            <a:ext cx="8229600" cy="3862500"/>
          </a:xfrm>
          <a:prstGeom prst="rect">
            <a:avLst/>
          </a:prstGeom>
        </p:spPr>
        <p:txBody>
          <a:bodyPr lIns="91425" tIns="91425" rIns="91425" bIns="91425" anchor="t" anchorCtr="0">
            <a:noAutofit/>
          </a:bodyPr>
          <a:lstStyle/>
          <a:p>
            <a:pPr marL="685800" lvl="0" indent="-457200" rtl="0">
              <a:spcBef>
                <a:spcPts val="0"/>
              </a:spcBef>
              <a:buClr>
                <a:srgbClr val="FFFFFF"/>
              </a:buClr>
              <a:buFont typeface="Arial" panose="020B0604020202020204" pitchFamily="34" charset="0"/>
              <a:buChar char="•"/>
            </a:pPr>
            <a:r>
              <a:rPr lang="en" dirty="0">
                <a:solidFill>
                  <a:schemeClr val="bg1"/>
                </a:solidFill>
                <a:latin typeface="Amasis MT Pro Black" panose="02040A04050005020304" pitchFamily="18" charset="0"/>
                <a:ea typeface="Amatic SC"/>
                <a:cs typeface="Amatic SC"/>
                <a:sym typeface="Amatic SC"/>
              </a:rPr>
              <a:t>A quorum must be present </a:t>
            </a:r>
          </a:p>
          <a:p>
            <a:pPr marL="685800" lvl="0" indent="-457200" rtl="0">
              <a:spcBef>
                <a:spcPts val="0"/>
              </a:spcBef>
              <a:buClr>
                <a:srgbClr val="FFFFFF"/>
              </a:buClr>
              <a:buFont typeface="Arial" panose="020B0604020202020204" pitchFamily="34" charset="0"/>
              <a:buChar char="•"/>
            </a:pPr>
            <a:r>
              <a:rPr lang="en" dirty="0">
                <a:solidFill>
                  <a:schemeClr val="bg1"/>
                </a:solidFill>
                <a:latin typeface="Amasis MT Pro Black" panose="02040A04050005020304" pitchFamily="18" charset="0"/>
                <a:ea typeface="Amatic SC"/>
                <a:cs typeface="Amatic SC"/>
                <a:sym typeface="Amatic SC"/>
              </a:rPr>
              <a:t>Everyone has</a:t>
            </a:r>
            <a:r>
              <a:rPr lang="en" b="1" dirty="0">
                <a:solidFill>
                  <a:schemeClr val="bg1"/>
                </a:solidFill>
                <a:latin typeface="Amasis MT Pro Black" panose="02040A04050005020304" pitchFamily="18" charset="0"/>
                <a:ea typeface="Amatic SC"/>
                <a:cs typeface="Amatic SC"/>
                <a:sym typeface="Amatic SC"/>
              </a:rPr>
              <a:t> equal weight</a:t>
            </a:r>
            <a:r>
              <a:rPr lang="en" dirty="0">
                <a:solidFill>
                  <a:schemeClr val="bg1"/>
                </a:solidFill>
                <a:latin typeface="Amasis MT Pro Black" panose="02040A04050005020304" pitchFamily="18" charset="0"/>
                <a:ea typeface="Amatic SC"/>
                <a:cs typeface="Amatic SC"/>
                <a:sym typeface="Amatic SC"/>
              </a:rPr>
              <a:t>: expressed in one </a:t>
            </a:r>
            <a:r>
              <a:rPr lang="en" b="1" dirty="0">
                <a:solidFill>
                  <a:schemeClr val="bg1"/>
                </a:solidFill>
                <a:latin typeface="Amasis MT Pro Black" panose="02040A04050005020304" pitchFamily="18" charset="0"/>
                <a:ea typeface="Amatic SC"/>
                <a:cs typeface="Amatic SC"/>
                <a:sym typeface="Amatic SC"/>
              </a:rPr>
              <a:t>vote </a:t>
            </a:r>
          </a:p>
          <a:p>
            <a:pPr marL="685800" lvl="0" indent="-457200" rtl="0">
              <a:spcBef>
                <a:spcPts val="0"/>
              </a:spcBef>
              <a:buClr>
                <a:srgbClr val="FFFFFF"/>
              </a:buClr>
              <a:buFont typeface="Arial" panose="020B0604020202020204" pitchFamily="34" charset="0"/>
              <a:buChar char="•"/>
            </a:pPr>
            <a:r>
              <a:rPr lang="en" dirty="0">
                <a:solidFill>
                  <a:schemeClr val="bg1"/>
                </a:solidFill>
                <a:latin typeface="Amasis MT Pro Black" panose="02040A04050005020304" pitchFamily="18" charset="0"/>
                <a:ea typeface="Amatic SC"/>
                <a:cs typeface="Amatic SC"/>
                <a:sym typeface="Amatic SC"/>
              </a:rPr>
              <a:t>Only </a:t>
            </a:r>
            <a:r>
              <a:rPr lang="en" b="1" dirty="0">
                <a:solidFill>
                  <a:schemeClr val="bg1"/>
                </a:solidFill>
                <a:latin typeface="Amasis MT Pro Black" panose="02040A04050005020304" pitchFamily="18" charset="0"/>
                <a:ea typeface="Amatic SC"/>
                <a:cs typeface="Amatic SC"/>
                <a:sym typeface="Amatic SC"/>
              </a:rPr>
              <a:t>one issue/one person </a:t>
            </a:r>
            <a:r>
              <a:rPr lang="en" dirty="0">
                <a:solidFill>
                  <a:schemeClr val="bg1"/>
                </a:solidFill>
                <a:latin typeface="Amasis MT Pro Black" panose="02040A04050005020304" pitchFamily="18" charset="0"/>
                <a:ea typeface="Amatic SC"/>
                <a:cs typeface="Amatic SC"/>
                <a:sym typeface="Amatic SC"/>
              </a:rPr>
              <a:t>speaking at a time</a:t>
            </a:r>
          </a:p>
          <a:p>
            <a:pPr marL="685800" lvl="0" indent="-457200" rtl="0">
              <a:spcBef>
                <a:spcPts val="0"/>
              </a:spcBef>
              <a:buClr>
                <a:srgbClr val="FFFFFF"/>
              </a:buClr>
              <a:buFont typeface="Arial" panose="020B0604020202020204" pitchFamily="34" charset="0"/>
              <a:buChar char="•"/>
            </a:pPr>
            <a:r>
              <a:rPr lang="en" dirty="0">
                <a:solidFill>
                  <a:schemeClr val="bg1"/>
                </a:solidFill>
                <a:latin typeface="Amasis MT Pro Black" panose="02040A04050005020304" pitchFamily="18" charset="0"/>
                <a:ea typeface="Amatic SC"/>
                <a:cs typeface="Amatic SC"/>
                <a:sym typeface="Amatic SC"/>
              </a:rPr>
              <a:t>Rights of minority protected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5"/>
            <a:ext cx="4108800" cy="857400"/>
          </a:xfrm>
          <a:prstGeom prst="rect">
            <a:avLst/>
          </a:prstGeom>
        </p:spPr>
        <p:txBody>
          <a:bodyPr lIns="91425" tIns="91425" rIns="91425" bIns="91425" anchor="b" anchorCtr="0">
            <a:noAutofit/>
          </a:bodyPr>
          <a:lstStyle/>
          <a:p>
            <a:pPr lvl="0">
              <a:spcBef>
                <a:spcPts val="0"/>
              </a:spcBef>
              <a:buNone/>
            </a:pPr>
            <a:r>
              <a:rPr lang="en" sz="4800" dirty="0">
                <a:solidFill>
                  <a:srgbClr val="FFFFFF"/>
                </a:solidFill>
                <a:latin typeface="Amasis MT Pro Black" panose="02040A04050005020304" pitchFamily="18" charset="0"/>
                <a:ea typeface="Amatic SC"/>
                <a:cs typeface="Amatic SC"/>
                <a:sym typeface="Amatic SC"/>
              </a:rPr>
              <a:t>Agenda</a:t>
            </a:r>
          </a:p>
        </p:txBody>
      </p:sp>
      <p:sp>
        <p:nvSpPr>
          <p:cNvPr id="47" name="Shape 47"/>
          <p:cNvSpPr txBox="1">
            <a:spLocks noGrp="1"/>
          </p:cNvSpPr>
          <p:nvPr>
            <p:ph type="body" idx="1"/>
          </p:nvPr>
        </p:nvSpPr>
        <p:spPr>
          <a:xfrm>
            <a:off x="457198" y="923346"/>
            <a:ext cx="3994500" cy="3862500"/>
          </a:xfrm>
          <a:prstGeom prst="rect">
            <a:avLst/>
          </a:prstGeom>
        </p:spPr>
        <p:txBody>
          <a:bodyPr lIns="91425" tIns="91425" rIns="91425" bIns="91425" anchor="t" anchorCtr="0">
            <a:noAutofit/>
          </a:bodyPr>
          <a:lstStyle/>
          <a:p>
            <a:pPr marL="514350" lvl="0"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Series of special/general orders</a:t>
            </a:r>
          </a:p>
          <a:p>
            <a:pPr marL="971550" lvl="1"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Special: Assigned a time </a:t>
            </a:r>
          </a:p>
          <a:p>
            <a:pPr marL="514350" lvl="0"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When the assigned time for the special order arrives, all business is put immediately to vote or tabled </a:t>
            </a:r>
          </a:p>
        </p:txBody>
      </p:sp>
      <p:sp>
        <p:nvSpPr>
          <p:cNvPr id="48" name="Shape 48"/>
          <p:cNvSpPr txBox="1">
            <a:spLocks noGrp="1"/>
          </p:cNvSpPr>
          <p:nvPr>
            <p:ph type="body" idx="2"/>
          </p:nvPr>
        </p:nvSpPr>
        <p:spPr>
          <a:xfrm>
            <a:off x="4692302" y="923346"/>
            <a:ext cx="3994500" cy="3725699"/>
          </a:xfrm>
          <a:prstGeom prst="rect">
            <a:avLst/>
          </a:prstGeom>
        </p:spPr>
        <p:txBody>
          <a:bodyPr lIns="91425" tIns="91425" rIns="91425" bIns="91425" anchor="t" anchorCtr="0">
            <a:noAutofit/>
          </a:bodyPr>
          <a:lstStyle/>
          <a:p>
            <a:pPr marL="514350" lvl="0"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Record of what was </a:t>
            </a:r>
            <a:r>
              <a:rPr lang="en" sz="1800" b="1" dirty="0">
                <a:solidFill>
                  <a:srgbClr val="FFFFFF"/>
                </a:solidFill>
                <a:latin typeface="Amasis MT Pro Black" panose="02040A04050005020304" pitchFamily="18" charset="0"/>
                <a:ea typeface="Amatic SC"/>
                <a:cs typeface="Amatic SC"/>
                <a:sym typeface="Amatic SC"/>
              </a:rPr>
              <a:t>done</a:t>
            </a:r>
            <a:r>
              <a:rPr lang="en" sz="1800" dirty="0">
                <a:solidFill>
                  <a:srgbClr val="FFFFFF"/>
                </a:solidFill>
                <a:latin typeface="Amasis MT Pro Black" panose="02040A04050005020304" pitchFamily="18" charset="0"/>
                <a:ea typeface="Amatic SC"/>
                <a:cs typeface="Amatic SC"/>
                <a:sym typeface="Amatic SC"/>
              </a:rPr>
              <a:t>, </a:t>
            </a:r>
            <a:r>
              <a:rPr lang="en" sz="1800" b="1" dirty="0">
                <a:solidFill>
                  <a:srgbClr val="FFFFFF"/>
                </a:solidFill>
                <a:latin typeface="Amasis MT Pro Black" panose="02040A04050005020304" pitchFamily="18" charset="0"/>
                <a:ea typeface="Amatic SC"/>
                <a:cs typeface="Amatic SC"/>
                <a:sym typeface="Amatic SC"/>
              </a:rPr>
              <a:t>not </a:t>
            </a:r>
            <a:r>
              <a:rPr lang="en" sz="1800" dirty="0">
                <a:solidFill>
                  <a:srgbClr val="FFFFFF"/>
                </a:solidFill>
                <a:latin typeface="Amasis MT Pro Black" panose="02040A04050005020304" pitchFamily="18" charset="0"/>
                <a:ea typeface="Amatic SC"/>
                <a:cs typeface="Amatic SC"/>
                <a:sym typeface="Amatic SC"/>
              </a:rPr>
              <a:t>what was said </a:t>
            </a:r>
          </a:p>
          <a:p>
            <a:pPr marL="514350" lvl="0"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Should include </a:t>
            </a:r>
          </a:p>
          <a:p>
            <a:pPr marL="971550" lvl="1"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Name of organization </a:t>
            </a:r>
          </a:p>
          <a:p>
            <a:pPr marL="971550" lvl="1"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Date and time</a:t>
            </a:r>
          </a:p>
          <a:p>
            <a:pPr marL="971550" lvl="1"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If the chairman &amp; secretary was present. Who served in th</a:t>
            </a:r>
            <a:r>
              <a:rPr lang="en-US" sz="1800" dirty="0" err="1">
                <a:solidFill>
                  <a:srgbClr val="FFFFFF"/>
                </a:solidFill>
                <a:latin typeface="Amasis MT Pro Black" panose="02040A04050005020304" pitchFamily="18" charset="0"/>
                <a:ea typeface="Amatic SC"/>
                <a:cs typeface="Amatic SC"/>
                <a:sym typeface="Amatic SC"/>
              </a:rPr>
              <a:t>ei</a:t>
            </a:r>
            <a:r>
              <a:rPr lang="en" sz="1800" dirty="0">
                <a:solidFill>
                  <a:srgbClr val="FFFFFF"/>
                </a:solidFill>
                <a:latin typeface="Amasis MT Pro Black" panose="02040A04050005020304" pitchFamily="18" charset="0"/>
                <a:ea typeface="Amatic SC"/>
                <a:cs typeface="Amatic SC"/>
                <a:sym typeface="Amatic SC"/>
              </a:rPr>
              <a:t>r place if they werent. </a:t>
            </a:r>
          </a:p>
          <a:p>
            <a:pPr marL="971550" lvl="1"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Whether the minutes of previous meeting were approved </a:t>
            </a:r>
          </a:p>
          <a:p>
            <a:pPr marL="971550" lvl="1" indent="-285750" rtl="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Results of votes</a:t>
            </a:r>
          </a:p>
          <a:p>
            <a:pPr marL="971550" lvl="1" indent="-285750">
              <a:spcBef>
                <a:spcPts val="0"/>
              </a:spcBef>
              <a:buClr>
                <a:srgbClr val="FFFFFF"/>
              </a:buClr>
              <a:buFont typeface="Arial" panose="020B0604020202020204" pitchFamily="34" charset="0"/>
              <a:buChar char="•"/>
            </a:pPr>
            <a:r>
              <a:rPr lang="en" sz="1800" dirty="0">
                <a:solidFill>
                  <a:srgbClr val="FFFFFF"/>
                </a:solidFill>
                <a:latin typeface="Amasis MT Pro Black" panose="02040A04050005020304" pitchFamily="18" charset="0"/>
                <a:ea typeface="Amatic SC"/>
                <a:cs typeface="Amatic SC"/>
                <a:sym typeface="Amatic SC"/>
              </a:rPr>
              <a:t>signature of secretary</a:t>
            </a:r>
          </a:p>
        </p:txBody>
      </p:sp>
      <p:sp>
        <p:nvSpPr>
          <p:cNvPr id="49" name="Shape 49"/>
          <p:cNvSpPr txBox="1">
            <a:spLocks noGrp="1"/>
          </p:cNvSpPr>
          <p:nvPr>
            <p:ph type="title"/>
          </p:nvPr>
        </p:nvSpPr>
        <p:spPr>
          <a:xfrm>
            <a:off x="4758650" y="205975"/>
            <a:ext cx="4108800" cy="857400"/>
          </a:xfrm>
          <a:prstGeom prst="rect">
            <a:avLst/>
          </a:prstGeom>
        </p:spPr>
        <p:txBody>
          <a:bodyPr lIns="91425" tIns="91425" rIns="91425" bIns="91425" anchor="b" anchorCtr="0">
            <a:noAutofit/>
          </a:bodyPr>
          <a:lstStyle/>
          <a:p>
            <a:pPr lvl="0" rtl="0">
              <a:spcBef>
                <a:spcPts val="0"/>
              </a:spcBef>
              <a:buNone/>
            </a:pPr>
            <a:r>
              <a:rPr lang="en" sz="4800" dirty="0">
                <a:solidFill>
                  <a:srgbClr val="FFFFFF"/>
                </a:solidFill>
                <a:latin typeface="Amasis MT Pro Black" panose="02040A04050005020304" pitchFamily="18" charset="0"/>
                <a:ea typeface="Amatic SC"/>
                <a:cs typeface="Amatic SC"/>
                <a:sym typeface="Amatic SC"/>
              </a:rPr>
              <a:t>Minutes</a:t>
            </a:r>
            <a:r>
              <a:rPr lang="en" sz="4800" dirty="0">
                <a:solidFill>
                  <a:srgbClr val="FFFFFF"/>
                </a:solidFill>
                <a:latin typeface="Amatic SC"/>
                <a:ea typeface="Amatic SC"/>
                <a:cs typeface="Amatic SC"/>
                <a:sym typeface="Amatic SC"/>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B89B-95B1-431B-87D5-CFDD8EB4ACCF}"/>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Standard Order of Business</a:t>
            </a:r>
          </a:p>
        </p:txBody>
      </p:sp>
      <p:sp>
        <p:nvSpPr>
          <p:cNvPr id="3" name="Text Placeholder 2">
            <a:extLst>
              <a:ext uri="{FF2B5EF4-FFF2-40B4-BE49-F238E27FC236}">
                <a16:creationId xmlns:a16="http://schemas.microsoft.com/office/drawing/2014/main" id="{B29FD559-2CDB-0633-B606-D5577961C365}"/>
              </a:ext>
            </a:extLst>
          </p:cNvPr>
          <p:cNvSpPr>
            <a:spLocks noGrp="1"/>
          </p:cNvSpPr>
          <p:nvPr>
            <p:ph type="body" idx="1"/>
          </p:nvPr>
        </p:nvSpPr>
        <p:spPr>
          <a:xfrm>
            <a:off x="457200" y="951380"/>
            <a:ext cx="8229600" cy="3725680"/>
          </a:xfrm>
        </p:spPr>
        <p:txBody>
          <a:bodyPr/>
          <a:lstStyle/>
          <a:p>
            <a:pPr marL="514350" indent="-514350">
              <a:buClr>
                <a:schemeClr val="bg1"/>
              </a:buClr>
              <a:buAutoNum type="arabicPeriod"/>
            </a:pPr>
            <a:r>
              <a:rPr lang="en-US" sz="2800" dirty="0">
                <a:solidFill>
                  <a:schemeClr val="bg1"/>
                </a:solidFill>
                <a:latin typeface="Amasis MT Pro Black" panose="02040A04050005020304" pitchFamily="18" charset="0"/>
              </a:rPr>
              <a:t>Call to order</a:t>
            </a:r>
          </a:p>
          <a:p>
            <a:pPr marL="514350" indent="-514350">
              <a:buClr>
                <a:schemeClr val="bg1"/>
              </a:buClr>
              <a:buAutoNum type="arabicPeriod"/>
            </a:pPr>
            <a:r>
              <a:rPr lang="en-US" sz="2800" dirty="0">
                <a:solidFill>
                  <a:schemeClr val="bg1"/>
                </a:solidFill>
                <a:latin typeface="Amasis MT Pro Black" panose="02040A04050005020304" pitchFamily="18" charset="0"/>
              </a:rPr>
              <a:t>Reading and Approval of Minutes</a:t>
            </a:r>
          </a:p>
          <a:p>
            <a:pPr marL="514350" indent="-514350">
              <a:buClr>
                <a:schemeClr val="bg1"/>
              </a:buClr>
              <a:buAutoNum type="arabicPeriod"/>
            </a:pPr>
            <a:r>
              <a:rPr lang="en-US" sz="2800" dirty="0">
                <a:solidFill>
                  <a:schemeClr val="bg1"/>
                </a:solidFill>
                <a:latin typeface="Amasis MT Pro Black" panose="02040A04050005020304" pitchFamily="18" charset="0"/>
              </a:rPr>
              <a:t>Reports of Officers &amp; Committees</a:t>
            </a:r>
          </a:p>
          <a:p>
            <a:pPr marL="514350" indent="-514350">
              <a:buClr>
                <a:schemeClr val="bg1"/>
              </a:buClr>
              <a:buAutoNum type="arabicPeriod"/>
            </a:pPr>
            <a:r>
              <a:rPr lang="en-US" sz="2800" dirty="0">
                <a:solidFill>
                  <a:schemeClr val="bg1"/>
                </a:solidFill>
                <a:latin typeface="Amasis MT Pro Black" panose="02040A04050005020304" pitchFamily="18" charset="0"/>
              </a:rPr>
              <a:t>Reports of Special Committees</a:t>
            </a:r>
          </a:p>
          <a:p>
            <a:pPr marL="514350" indent="-514350">
              <a:buClr>
                <a:schemeClr val="bg1"/>
              </a:buClr>
              <a:buAutoNum type="arabicPeriod"/>
            </a:pPr>
            <a:r>
              <a:rPr lang="en-US" sz="2800" dirty="0">
                <a:solidFill>
                  <a:schemeClr val="bg1"/>
                </a:solidFill>
                <a:latin typeface="Amasis MT Pro Black" panose="02040A04050005020304" pitchFamily="18" charset="0"/>
              </a:rPr>
              <a:t>Special Orders</a:t>
            </a:r>
          </a:p>
          <a:p>
            <a:pPr marL="514350" indent="-514350">
              <a:buClr>
                <a:schemeClr val="bg1"/>
              </a:buClr>
              <a:buAutoNum type="arabicPeriod"/>
            </a:pPr>
            <a:r>
              <a:rPr lang="en-US" sz="2800" dirty="0">
                <a:solidFill>
                  <a:schemeClr val="bg1"/>
                </a:solidFill>
                <a:latin typeface="Amasis MT Pro Black" panose="02040A04050005020304" pitchFamily="18" charset="0"/>
              </a:rPr>
              <a:t>Unfinished Business</a:t>
            </a:r>
          </a:p>
          <a:p>
            <a:pPr marL="514350" indent="-514350">
              <a:buClr>
                <a:schemeClr val="bg1"/>
              </a:buClr>
              <a:buAutoNum type="arabicPeriod"/>
            </a:pPr>
            <a:r>
              <a:rPr lang="en-US" sz="2800" dirty="0">
                <a:solidFill>
                  <a:schemeClr val="bg1"/>
                </a:solidFill>
                <a:latin typeface="Amasis MT Pro Black" panose="02040A04050005020304" pitchFamily="18" charset="0"/>
              </a:rPr>
              <a:t>New Business</a:t>
            </a:r>
          </a:p>
          <a:p>
            <a:pPr marL="514350" indent="-514350">
              <a:buClr>
                <a:schemeClr val="bg1"/>
              </a:buClr>
              <a:buAutoNum type="arabicPeriod"/>
            </a:pPr>
            <a:r>
              <a:rPr lang="en-US" sz="2800" dirty="0">
                <a:solidFill>
                  <a:schemeClr val="bg1"/>
                </a:solidFill>
                <a:latin typeface="Amasis MT Pro Black" panose="02040A04050005020304" pitchFamily="18" charset="0"/>
              </a:rPr>
              <a:t>Program or Special Guest</a:t>
            </a:r>
          </a:p>
          <a:p>
            <a:pPr marL="514350" indent="-514350">
              <a:buClr>
                <a:schemeClr val="bg1"/>
              </a:buClr>
              <a:buAutoNum type="arabicPeriod"/>
            </a:pPr>
            <a:r>
              <a:rPr lang="en-US" sz="2800" dirty="0">
                <a:solidFill>
                  <a:schemeClr val="bg1"/>
                </a:solidFill>
                <a:latin typeface="Amasis MT Pro Black" panose="02040A04050005020304" pitchFamily="18" charset="0"/>
              </a:rPr>
              <a:t>Adjourn </a:t>
            </a:r>
          </a:p>
          <a:p>
            <a:pPr marL="514350" indent="-514350">
              <a:buClr>
                <a:schemeClr val="bg1"/>
              </a:buClr>
              <a:buAutoNum type="arabicPeriod"/>
            </a:pPr>
            <a:endParaRPr lang="en-US" dirty="0">
              <a:solidFill>
                <a:schemeClr val="bg1"/>
              </a:solidFill>
              <a:latin typeface="Amasis MT Pro Black" panose="02040A04050005020304" pitchFamily="18" charset="0"/>
            </a:endParaRPr>
          </a:p>
          <a:p>
            <a:pPr marL="514350" indent="-514350">
              <a:buFont typeface="Arial" panose="020B0604020202020204" pitchFamily="34" charset="0"/>
              <a:buChar char="•"/>
            </a:pPr>
            <a:endParaRPr lang="en-US" dirty="0">
              <a:solidFill>
                <a:schemeClr val="bg1"/>
              </a:solidFill>
              <a:latin typeface="Amasis MT Pro Black" panose="02040A04050005020304" pitchFamily="18" charset="0"/>
            </a:endParaRPr>
          </a:p>
          <a:p>
            <a:pPr marL="514350" indent="-514350">
              <a:buAutoNum type="arabicPeriod"/>
            </a:pPr>
            <a:endParaRPr lang="en-US"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278714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120425"/>
            <a:ext cx="8229600" cy="857400"/>
          </a:xfrm>
          <a:prstGeom prst="rect">
            <a:avLst/>
          </a:prstGeom>
        </p:spPr>
        <p:txBody>
          <a:bodyPr lIns="91425" tIns="91425" rIns="91425" bIns="91425" anchor="b" anchorCtr="0">
            <a:noAutofit/>
          </a:bodyPr>
          <a:lstStyle/>
          <a:p>
            <a:pPr lvl="0">
              <a:spcBef>
                <a:spcPts val="0"/>
              </a:spcBef>
              <a:buNone/>
            </a:pPr>
            <a:r>
              <a:rPr lang="en" sz="4800" dirty="0">
                <a:solidFill>
                  <a:srgbClr val="FFFFFF"/>
                </a:solidFill>
                <a:latin typeface="Amasis MT Pro Black" panose="02040A04050005020304" pitchFamily="18" charset="0"/>
                <a:ea typeface="Amatic SC"/>
                <a:cs typeface="Amatic SC"/>
                <a:sym typeface="Amatic SC"/>
              </a:rPr>
              <a:t>How to Make a Motion</a:t>
            </a:r>
          </a:p>
        </p:txBody>
      </p:sp>
      <p:sp>
        <p:nvSpPr>
          <p:cNvPr id="55" name="Shape 55"/>
          <p:cNvSpPr txBox="1">
            <a:spLocks noGrp="1"/>
          </p:cNvSpPr>
          <p:nvPr>
            <p:ph type="body" idx="1"/>
          </p:nvPr>
        </p:nvSpPr>
        <p:spPr>
          <a:xfrm>
            <a:off x="457200" y="977825"/>
            <a:ext cx="8229600" cy="3862500"/>
          </a:xfrm>
          <a:prstGeom prst="rect">
            <a:avLst/>
          </a:prstGeom>
        </p:spPr>
        <p:txBody>
          <a:bodyPr lIns="91425" tIns="91425" rIns="91425" bIns="91425" anchor="t" anchorCtr="0">
            <a:noAutofit/>
          </a:bodyPr>
          <a:lstStyle/>
          <a:p>
            <a:pPr marL="457200" lvl="0" indent="-228600" rtl="0">
              <a:spcBef>
                <a:spcPts val="0"/>
              </a:spcBef>
              <a:buClr>
                <a:srgbClr val="FFFFFF"/>
              </a:buClr>
              <a:buFont typeface="Amatic SC"/>
              <a:buAutoNum type="arabicPeriod"/>
            </a:pPr>
            <a:r>
              <a:rPr lang="en" sz="2000" dirty="0">
                <a:solidFill>
                  <a:srgbClr val="FFFFFF"/>
                </a:solidFill>
                <a:latin typeface="Amasis MT Pro Black" panose="02040A04050005020304" pitchFamily="18" charset="0"/>
                <a:ea typeface="Amatic SC"/>
                <a:cs typeface="Amatic SC"/>
                <a:sym typeface="Amatic SC"/>
              </a:rPr>
              <a:t>A member is recognized by chair to speak</a:t>
            </a:r>
          </a:p>
          <a:p>
            <a:pPr marL="457200" lvl="0" indent="-228600" rtl="0">
              <a:spcBef>
                <a:spcPts val="0"/>
              </a:spcBef>
              <a:buClr>
                <a:srgbClr val="FFFFFF"/>
              </a:buClr>
              <a:buFont typeface="Amatic SC"/>
              <a:buAutoNum type="arabicPeriod"/>
            </a:pPr>
            <a:r>
              <a:rPr lang="en" sz="2000" dirty="0">
                <a:solidFill>
                  <a:srgbClr val="FFFFFF"/>
                </a:solidFill>
                <a:latin typeface="Amasis MT Pro Black" panose="02040A04050005020304" pitchFamily="18" charset="0"/>
                <a:ea typeface="Amatic SC"/>
                <a:cs typeface="Amatic SC"/>
                <a:sym typeface="Amatic SC"/>
              </a:rPr>
              <a:t>The member makes a motion, “</a:t>
            </a:r>
            <a:r>
              <a:rPr lang="en" sz="2000" b="1" i="1" dirty="0">
                <a:solidFill>
                  <a:srgbClr val="4A86E8"/>
                </a:solidFill>
                <a:latin typeface="Amasis MT Pro Black" panose="02040A04050005020304" pitchFamily="18" charset="0"/>
                <a:ea typeface="Amatic SC"/>
                <a:cs typeface="Amatic SC"/>
                <a:sym typeface="Amatic SC"/>
              </a:rPr>
              <a:t>I move that . . .</a:t>
            </a:r>
            <a:r>
              <a:rPr lang="en" sz="2000" dirty="0">
                <a:solidFill>
                  <a:srgbClr val="FFFFFF"/>
                </a:solidFill>
                <a:latin typeface="Amasis MT Pro Black" panose="02040A04050005020304" pitchFamily="18" charset="0"/>
                <a:ea typeface="Amatic SC"/>
                <a:cs typeface="Amatic SC"/>
                <a:sym typeface="Amatic SC"/>
              </a:rPr>
              <a:t>” </a:t>
            </a:r>
          </a:p>
          <a:p>
            <a:pPr marL="457200" lvl="0" indent="-228600" rtl="0">
              <a:spcBef>
                <a:spcPts val="0"/>
              </a:spcBef>
              <a:buClr>
                <a:srgbClr val="FFFFFF"/>
              </a:buClr>
              <a:buFont typeface="Amatic SC"/>
              <a:buAutoNum type="arabicPeriod"/>
            </a:pPr>
            <a:r>
              <a:rPr lang="en" sz="2000" dirty="0">
                <a:solidFill>
                  <a:srgbClr val="FFFFFF"/>
                </a:solidFill>
                <a:latin typeface="Amasis MT Pro Black" panose="02040A04050005020304" pitchFamily="18" charset="0"/>
                <a:ea typeface="Amatic SC"/>
                <a:cs typeface="Amatic SC"/>
                <a:sym typeface="Amatic SC"/>
              </a:rPr>
              <a:t>The chairman asks if there is a second to the motion if one is not given.</a:t>
            </a:r>
            <a:endParaRPr lang="en" sz="2000" b="1" i="1" dirty="0">
              <a:solidFill>
                <a:srgbClr val="4A86E8"/>
              </a:solidFill>
              <a:latin typeface="Amasis MT Pro Black" panose="02040A04050005020304" pitchFamily="18" charset="0"/>
              <a:ea typeface="Amatic SC"/>
              <a:cs typeface="Amatic SC"/>
              <a:sym typeface="Amatic SC"/>
            </a:endParaRPr>
          </a:p>
          <a:p>
            <a:pPr marL="457200" lvl="0" indent="-228600" rtl="0">
              <a:spcBef>
                <a:spcPts val="0"/>
              </a:spcBef>
              <a:buClr>
                <a:srgbClr val="FFFFFF"/>
              </a:buClr>
              <a:buFont typeface="Amatic SC"/>
              <a:buAutoNum type="arabicPeriod"/>
            </a:pPr>
            <a:r>
              <a:rPr lang="en" sz="2000" dirty="0">
                <a:solidFill>
                  <a:srgbClr val="FFFFFF"/>
                </a:solidFill>
                <a:latin typeface="Amasis MT Pro Black" panose="02040A04050005020304" pitchFamily="18" charset="0"/>
                <a:ea typeface="Amatic SC"/>
                <a:cs typeface="Amatic SC"/>
                <a:sym typeface="Amatic SC"/>
              </a:rPr>
              <a:t>The chairman repeats the motion as stated and </a:t>
            </a:r>
            <a:r>
              <a:rPr lang="en" sz="2000" b="1" i="1" dirty="0">
                <a:solidFill>
                  <a:srgbClr val="4A86E8"/>
                </a:solidFill>
                <a:latin typeface="Amasis MT Pro Black" panose="02040A04050005020304" pitchFamily="18" charset="0"/>
                <a:ea typeface="Amatic SC"/>
                <a:cs typeface="Amatic SC"/>
                <a:sym typeface="Amatic SC"/>
              </a:rPr>
              <a:t>opens floor to discussion </a:t>
            </a:r>
            <a:r>
              <a:rPr lang="en" sz="2000" b="1" dirty="0">
                <a:solidFill>
                  <a:schemeClr val="bg1"/>
                </a:solidFill>
                <a:latin typeface="Amasis MT Pro Black" panose="02040A04050005020304" pitchFamily="18" charset="0"/>
                <a:ea typeface="Amatic SC"/>
                <a:cs typeface="Amatic SC"/>
                <a:sym typeface="Amatic SC"/>
              </a:rPr>
              <a:t>(If is a debatable motion)</a:t>
            </a:r>
          </a:p>
          <a:p>
            <a:pPr marL="457200" lvl="0" indent="-228600" rtl="0">
              <a:spcBef>
                <a:spcPts val="0"/>
              </a:spcBef>
              <a:buClr>
                <a:srgbClr val="FFFFFF"/>
              </a:buClr>
              <a:buFont typeface="Amatic SC"/>
              <a:buAutoNum type="arabicPeriod"/>
            </a:pPr>
            <a:r>
              <a:rPr lang="en" sz="2000" b="1" dirty="0">
                <a:solidFill>
                  <a:schemeClr val="bg1"/>
                </a:solidFill>
                <a:latin typeface="Amasis MT Pro Black" panose="02040A04050005020304" pitchFamily="18" charset="0"/>
                <a:ea typeface="Amatic SC"/>
                <a:cs typeface="Amatic SC"/>
                <a:sym typeface="Amatic SC"/>
              </a:rPr>
              <a:t>Maker of the motion gets first right to debate if they choose to do so. </a:t>
            </a:r>
            <a:endParaRPr lang="en" sz="2000" b="1" dirty="0">
              <a:solidFill>
                <a:srgbClr val="4A86E8"/>
              </a:solidFill>
              <a:latin typeface="Amasis MT Pro Black" panose="02040A04050005020304" pitchFamily="18" charset="0"/>
              <a:ea typeface="Amatic SC"/>
              <a:cs typeface="Amatic SC"/>
              <a:sym typeface="Amatic SC"/>
            </a:endParaRPr>
          </a:p>
          <a:p>
            <a:pPr marL="457200" lvl="0" indent="-228600" rtl="0">
              <a:spcBef>
                <a:spcPts val="0"/>
              </a:spcBef>
              <a:buClr>
                <a:srgbClr val="FFFFFF"/>
              </a:buClr>
              <a:buFont typeface="Amatic SC"/>
              <a:buAutoNum type="arabicPeriod"/>
            </a:pPr>
            <a:r>
              <a:rPr lang="en" sz="2000" dirty="0">
                <a:solidFill>
                  <a:srgbClr val="FFFFFF"/>
                </a:solidFill>
                <a:latin typeface="Amasis MT Pro Black" panose="02040A04050005020304" pitchFamily="18" charset="0"/>
                <a:ea typeface="Amatic SC"/>
                <a:cs typeface="Amatic SC"/>
                <a:sym typeface="Amatic SC"/>
              </a:rPr>
              <a:t>When everyone has had the chance to speak, chairman restates question and </a:t>
            </a:r>
            <a:r>
              <a:rPr lang="en" sz="2000" b="1" i="1" dirty="0">
                <a:solidFill>
                  <a:srgbClr val="4A86E8"/>
                </a:solidFill>
                <a:latin typeface="Amasis MT Pro Black" panose="02040A04050005020304" pitchFamily="18" charset="0"/>
                <a:ea typeface="Amatic SC"/>
                <a:cs typeface="Amatic SC"/>
                <a:sym typeface="Amatic SC"/>
              </a:rPr>
              <a:t>puts it to a vote </a:t>
            </a:r>
            <a:r>
              <a:rPr lang="en" sz="2000" dirty="0">
                <a:solidFill>
                  <a:srgbClr val="FFFFFF"/>
                </a:solidFill>
                <a:latin typeface="Amasis MT Pro Black" panose="02040A04050005020304" pitchFamily="18" charset="0"/>
                <a:ea typeface="Amatic SC"/>
                <a:cs typeface="Amatic SC"/>
                <a:sym typeface="Amatic SC"/>
              </a:rPr>
              <a:t>(voice vote, show of hands, ballot, roll call)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86DD-2B6C-0C2D-66AE-893C858841F9}"/>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Debate</a:t>
            </a:r>
          </a:p>
        </p:txBody>
      </p:sp>
      <p:sp>
        <p:nvSpPr>
          <p:cNvPr id="3" name="Text Placeholder 2">
            <a:extLst>
              <a:ext uri="{FF2B5EF4-FFF2-40B4-BE49-F238E27FC236}">
                <a16:creationId xmlns:a16="http://schemas.microsoft.com/office/drawing/2014/main" id="{EE3FCD53-CEC1-4AE8-4D98-44A9708E6FE8}"/>
              </a:ext>
            </a:extLst>
          </p:cNvPr>
          <p:cNvSpPr>
            <a:spLocks noGrp="1"/>
          </p:cNvSpPr>
          <p:nvPr>
            <p:ph type="body" idx="1"/>
          </p:nvPr>
        </p:nvSpPr>
        <p:spPr>
          <a:xfrm>
            <a:off x="457200" y="863974"/>
            <a:ext cx="8229600" cy="3725680"/>
          </a:xfrm>
        </p:spPr>
        <p:txBody>
          <a:bodyPr/>
          <a:lstStyle/>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Member who makes the motion is entitled to debate first if he or she chooses.</a:t>
            </a:r>
          </a:p>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You cannot speak a second time until everyone that chooses has spoken at least once. </a:t>
            </a:r>
          </a:p>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If possible, chair should alternate between those for and against the motion. </a:t>
            </a:r>
          </a:p>
        </p:txBody>
      </p:sp>
    </p:spTree>
    <p:extLst>
      <p:ext uri="{BB962C8B-B14F-4D97-AF65-F5344CB8AC3E}">
        <p14:creationId xmlns:p14="http://schemas.microsoft.com/office/powerpoint/2010/main" val="228845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1937-056A-D661-FE4E-C55474722F53}"/>
              </a:ext>
            </a:extLst>
          </p:cNvPr>
          <p:cNvSpPr>
            <a:spLocks noGrp="1"/>
          </p:cNvSpPr>
          <p:nvPr>
            <p:ph type="title"/>
          </p:nvPr>
        </p:nvSpPr>
        <p:spPr>
          <a:xfrm>
            <a:off x="457200" y="217670"/>
            <a:ext cx="8229600" cy="857250"/>
          </a:xfrm>
        </p:spPr>
        <p:txBody>
          <a:bodyPr/>
          <a:lstStyle/>
          <a:p>
            <a:pPr algn="ctr"/>
            <a:r>
              <a:rPr lang="en-US" dirty="0">
                <a:solidFill>
                  <a:schemeClr val="bg1"/>
                </a:solidFill>
                <a:latin typeface="Amasis MT Pro Black" panose="02040A04050005020304" pitchFamily="18" charset="0"/>
              </a:rPr>
              <a:t>Voting </a:t>
            </a:r>
          </a:p>
        </p:txBody>
      </p:sp>
      <p:sp>
        <p:nvSpPr>
          <p:cNvPr id="3" name="Text Placeholder 2">
            <a:extLst>
              <a:ext uri="{FF2B5EF4-FFF2-40B4-BE49-F238E27FC236}">
                <a16:creationId xmlns:a16="http://schemas.microsoft.com/office/drawing/2014/main" id="{6FBCD709-A81B-E4FE-29C2-1AF5CDCE1E38}"/>
              </a:ext>
            </a:extLst>
          </p:cNvPr>
          <p:cNvSpPr>
            <a:spLocks noGrp="1"/>
          </p:cNvSpPr>
          <p:nvPr>
            <p:ph type="body" idx="1"/>
          </p:nvPr>
        </p:nvSpPr>
        <p:spPr/>
        <p:txBody>
          <a:bodyPr/>
          <a:lstStyle/>
          <a:p>
            <a:pPr marL="457200" indent="-457200">
              <a:buClr>
                <a:schemeClr val="bg1"/>
              </a:buClr>
              <a:buFont typeface="Arial" panose="020B0604020202020204" pitchFamily="34" charset="0"/>
              <a:buChar char="•"/>
            </a:pPr>
            <a:r>
              <a:rPr lang="en-US" sz="2000" dirty="0">
                <a:solidFill>
                  <a:schemeClr val="bg1"/>
                </a:solidFill>
                <a:latin typeface="Amasis MT Pro Black" panose="02040A04050005020304" pitchFamily="18" charset="0"/>
              </a:rPr>
              <a:t>Voice: If results are doubted you can call Division of Assembly</a:t>
            </a:r>
          </a:p>
          <a:p>
            <a:pPr marL="457200" indent="-457200">
              <a:buClr>
                <a:schemeClr val="bg1"/>
              </a:buClr>
              <a:buFont typeface="Arial" panose="020B0604020202020204" pitchFamily="34" charset="0"/>
              <a:buChar char="•"/>
            </a:pPr>
            <a:r>
              <a:rPr lang="en-US" sz="2000" dirty="0">
                <a:solidFill>
                  <a:schemeClr val="bg1"/>
                </a:solidFill>
                <a:latin typeface="Amasis MT Pro Black" panose="02040A04050005020304" pitchFamily="18" charset="0"/>
              </a:rPr>
              <a:t>Rising or Show of Hands: Allows to physically count number of votes. </a:t>
            </a:r>
          </a:p>
          <a:p>
            <a:pPr marL="457200" indent="-457200">
              <a:buClr>
                <a:schemeClr val="bg1"/>
              </a:buClr>
              <a:buFont typeface="Arial" panose="020B0604020202020204" pitchFamily="34" charset="0"/>
              <a:buChar char="•"/>
            </a:pPr>
            <a:r>
              <a:rPr lang="en-US" sz="2000" dirty="0">
                <a:solidFill>
                  <a:schemeClr val="bg1"/>
                </a:solidFill>
                <a:latin typeface="Amasis MT Pro Black" panose="02040A04050005020304" pitchFamily="18" charset="0"/>
              </a:rPr>
              <a:t>Ballot: Physical counting of votes and allows members to remain anonymous.</a:t>
            </a:r>
          </a:p>
          <a:p>
            <a:pPr marL="457200" indent="-457200">
              <a:buClr>
                <a:schemeClr val="bg1"/>
              </a:buClr>
              <a:buFont typeface="Arial" panose="020B0604020202020204" pitchFamily="34" charset="0"/>
              <a:buChar char="•"/>
            </a:pPr>
            <a:r>
              <a:rPr lang="en-US" sz="2000" dirty="0">
                <a:solidFill>
                  <a:schemeClr val="bg1"/>
                </a:solidFill>
                <a:latin typeface="Amasis MT Pro Black" panose="02040A04050005020304" pitchFamily="18" charset="0"/>
              </a:rPr>
              <a:t>Roll Call: Calling on each member from the roster to vote another way to physically count the votes.   </a:t>
            </a:r>
          </a:p>
          <a:p>
            <a:pPr marL="457200" indent="-457200">
              <a:buClr>
                <a:schemeClr val="bg1"/>
              </a:buClr>
              <a:buFont typeface="Arial" panose="020B0604020202020204" pitchFamily="34" charset="0"/>
              <a:buChar char="•"/>
            </a:pPr>
            <a:r>
              <a:rPr lang="en-US" sz="2000" dirty="0">
                <a:solidFill>
                  <a:schemeClr val="bg1"/>
                </a:solidFill>
                <a:latin typeface="Amasis MT Pro Black" panose="02040A04050005020304" pitchFamily="18" charset="0"/>
              </a:rPr>
              <a:t>Unanimous Consent: Asking if there are any objections to adopting the motion. If there is one objection you must take a vote. </a:t>
            </a:r>
          </a:p>
          <a:p>
            <a:pPr marL="457200" indent="-457200">
              <a:buClr>
                <a:schemeClr val="bg1"/>
              </a:buCl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26782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BE5E-734B-2F99-7AB4-64289070CD95}"/>
              </a:ext>
            </a:extLst>
          </p:cNvPr>
          <p:cNvSpPr>
            <a:spLocks noGrp="1"/>
          </p:cNvSpPr>
          <p:nvPr>
            <p:ph type="title"/>
          </p:nvPr>
        </p:nvSpPr>
        <p:spPr/>
        <p:txBody>
          <a:bodyPr/>
          <a:lstStyle/>
          <a:p>
            <a:pPr algn="ctr"/>
            <a:r>
              <a:rPr lang="en-US" dirty="0">
                <a:solidFill>
                  <a:schemeClr val="bg1"/>
                </a:solidFill>
                <a:latin typeface="Amasis MT Pro Black" panose="02040A04050005020304" pitchFamily="18" charset="0"/>
              </a:rPr>
              <a:t>Voting</a:t>
            </a:r>
          </a:p>
        </p:txBody>
      </p:sp>
      <p:sp>
        <p:nvSpPr>
          <p:cNvPr id="3" name="Text Placeholder 2">
            <a:extLst>
              <a:ext uri="{FF2B5EF4-FFF2-40B4-BE49-F238E27FC236}">
                <a16:creationId xmlns:a16="http://schemas.microsoft.com/office/drawing/2014/main" id="{FB7980E9-F2B7-5E1B-348D-B6E61B8DA596}"/>
              </a:ext>
            </a:extLst>
          </p:cNvPr>
          <p:cNvSpPr>
            <a:spLocks noGrp="1"/>
          </p:cNvSpPr>
          <p:nvPr>
            <p:ph type="body" idx="1"/>
          </p:nvPr>
        </p:nvSpPr>
        <p:spPr/>
        <p:txBody>
          <a:bodyPr/>
          <a:lstStyle/>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If a motion is undebatable or debate has ended, the chair states the question and puts it to a vote. </a:t>
            </a:r>
          </a:p>
          <a:p>
            <a:pPr marL="457200" indent="-457200">
              <a:buClr>
                <a:schemeClr val="bg1"/>
              </a:buClr>
              <a:buFont typeface="Arial" panose="020B0604020202020204" pitchFamily="34" charset="0"/>
              <a:buChar char="•"/>
            </a:pPr>
            <a:r>
              <a:rPr lang="en-US" dirty="0">
                <a:solidFill>
                  <a:schemeClr val="bg1"/>
                </a:solidFill>
                <a:latin typeface="Amasis MT Pro Black" panose="02040A04050005020304" pitchFamily="18" charset="0"/>
              </a:rPr>
              <a:t>If the motion is debatable and no ones is asking for the floor, the chair should inquire, “Is there any further discussion?”, if none then they can put the motion to a vote. </a:t>
            </a:r>
          </a:p>
        </p:txBody>
      </p:sp>
    </p:spTree>
    <p:extLst>
      <p:ext uri="{BB962C8B-B14F-4D97-AF65-F5344CB8AC3E}">
        <p14:creationId xmlns:p14="http://schemas.microsoft.com/office/powerpoint/2010/main" val="2224022884"/>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05501A449E3044A6A396DB8AC23D5C" ma:contentTypeVersion="12" ma:contentTypeDescription="Create a new document." ma:contentTypeScope="" ma:versionID="d66a8f6e9cde7e12255ce29fce50424f">
  <xsd:schema xmlns:xsd="http://www.w3.org/2001/XMLSchema" xmlns:xs="http://www.w3.org/2001/XMLSchema" xmlns:p="http://schemas.microsoft.com/office/2006/metadata/properties" xmlns:ns2="17c8e3a4-491b-44e4-abba-b8b660351478" xmlns:ns3="13afcb6c-c96f-4a23-98da-13f2d6da8f40" targetNamespace="http://schemas.microsoft.com/office/2006/metadata/properties" ma:root="true" ma:fieldsID="5ba3bb31b2e149c075b7987a680ad735" ns2:_="" ns3:_="">
    <xsd:import namespace="17c8e3a4-491b-44e4-abba-b8b660351478"/>
    <xsd:import namespace="13afcb6c-c96f-4a23-98da-13f2d6da8f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c8e3a4-491b-44e4-abba-b8b6603514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afcb6c-c96f-4a23-98da-13f2d6da8f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E4DDF6-593A-4DE6-87AF-C0D9D695A62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D13D2B-FD9D-43C6-AB42-41BEFE967BB2}">
  <ds:schemaRefs>
    <ds:schemaRef ds:uri="http://schemas.microsoft.com/sharepoint/v3/contenttype/forms"/>
  </ds:schemaRefs>
</ds:datastoreItem>
</file>

<file path=customXml/itemProps3.xml><?xml version="1.0" encoding="utf-8"?>
<ds:datastoreItem xmlns:ds="http://schemas.openxmlformats.org/officeDocument/2006/customXml" ds:itemID="{475AAA08-E2A5-47E5-94ED-BA68D6078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c8e3a4-491b-44e4-abba-b8b660351478"/>
    <ds:schemaRef ds:uri="13afcb6c-c96f-4a23-98da-13f2d6da8f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239</TotalTime>
  <Words>1363</Words>
  <Application>Microsoft Office PowerPoint</Application>
  <PresentationFormat>On-screen Show (16:9)</PresentationFormat>
  <Paragraphs>118</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Amasis MT Pro Black</vt:lpstr>
      <vt:lpstr>Amatic SC</vt:lpstr>
      <vt:lpstr>Arial</vt:lpstr>
      <vt:lpstr>simple-light</vt:lpstr>
      <vt:lpstr>Parliamentary Procedure </vt:lpstr>
      <vt:lpstr>Contest Overview </vt:lpstr>
      <vt:lpstr>In a Deliberative Assembly: </vt:lpstr>
      <vt:lpstr>Agenda</vt:lpstr>
      <vt:lpstr>Standard Order of Business</vt:lpstr>
      <vt:lpstr>How to Make a Motion</vt:lpstr>
      <vt:lpstr>Debate</vt:lpstr>
      <vt:lpstr>Voting </vt:lpstr>
      <vt:lpstr>Voting</vt:lpstr>
      <vt:lpstr>Announcing The Vote</vt:lpstr>
      <vt:lpstr>Main Motions </vt:lpstr>
      <vt:lpstr>Subsidiary Motions</vt:lpstr>
      <vt:lpstr>Privileged Motions </vt:lpstr>
      <vt:lpstr>Incidental Motions </vt:lpstr>
      <vt:lpstr>Motions that Bring a Question Before the Assembly Again</vt:lpstr>
      <vt:lpstr>Resources </vt:lpstr>
      <vt:lpstr>Resources </vt:lpstr>
      <vt:lpstr>Resources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Parli Like a Pro</dc:title>
  <dc:creator>Lisa Smothers</dc:creator>
  <cp:lastModifiedBy>Morgan Ruff (DCTE)</cp:lastModifiedBy>
  <cp:revision>7</cp:revision>
  <cp:lastPrinted>2016-10-27T18:11:51Z</cp:lastPrinted>
  <dcterms:modified xsi:type="dcterms:W3CDTF">2022-07-19T17:57:26Z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0x0101003E05501A449E3044A6A396DB8AC23D5C</vt:lpwstr>
  </property>
  <property fmtid="{D5CDD505-2E9C-101B-9397-08002B2CF9AE}" pid="3" name="Order">
    <vt:r8>144200</vt:r8>
  </property>
</Properties>
</file>